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8" r:id="rId3"/>
    <p:sldId id="257" r:id="rId4"/>
    <p:sldId id="256" r:id="rId5"/>
    <p:sldId id="259" r:id="rId6"/>
    <p:sldId id="272" r:id="rId7"/>
    <p:sldId id="271" r:id="rId8"/>
    <p:sldId id="260" r:id="rId9"/>
    <p:sldId id="274" r:id="rId10"/>
    <p:sldId id="273" r:id="rId11"/>
    <p:sldId id="275" r:id="rId12"/>
    <p:sldId id="276" r:id="rId13"/>
    <p:sldId id="279" r:id="rId14"/>
    <p:sldId id="286" r:id="rId15"/>
    <p:sldId id="287" r:id="rId16"/>
    <p:sldId id="288" r:id="rId17"/>
    <p:sldId id="282" r:id="rId18"/>
    <p:sldId id="285" r:id="rId19"/>
    <p:sldId id="283" r:id="rId20"/>
    <p:sldId id="284" r:id="rId21"/>
    <p:sldId id="280" r:id="rId22"/>
    <p:sldId id="277" r:id="rId23"/>
    <p:sldId id="294" r:id="rId24"/>
    <p:sldId id="291" r:id="rId25"/>
    <p:sldId id="293" r:id="rId26"/>
    <p:sldId id="290" r:id="rId27"/>
    <p:sldId id="29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r Camelot" initials="SC" lastIdx="1" clrIdx="0">
    <p:extLst>
      <p:ext uri="{19B8F6BF-5375-455C-9EA6-DF929625EA0E}">
        <p15:presenceInfo xmlns:p15="http://schemas.microsoft.com/office/powerpoint/2012/main" userId="8f21800fdb4b55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1D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2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54" y="48"/>
      </p:cViewPr>
      <p:guideLst>
        <p:guide orient="horz" pos="2160"/>
        <p:guide pos="3863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24F73-3388-4A24-BB1A-94BCFE888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AA7668-2ED1-440D-9DF9-5CF92980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726A3-CB5E-46D5-BA4F-940A2CE4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FC98D-85D8-4111-8540-90096FFE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041CC-F206-414B-9435-931FD334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80C75-F2A4-413B-920E-4501FE58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0E34BE-8C90-4EF7-82C5-734A7725F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E411D-6CD0-406F-91B1-D8801D45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D9EB3-F8DA-4B9E-AEB8-7D8D1711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C30218-5194-440D-A9F4-340285F2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2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F065E5-BD73-43E4-9500-C4EC5BB24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9B96C6-9730-4577-ACF0-CC717B41F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0366F-2F32-4ACD-A668-C9553E66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8E1CA-395D-4CD3-96F1-45A21BF0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52D54-05F8-4927-9FE3-1EC23871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21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C7535-4C09-47B0-A7F0-48D7D177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0FF6C-1BBD-4735-A165-ED64B1E69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EDF2BF-8745-4970-BE1E-E438EE5F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23C05-3184-4119-9099-ECA4B5DB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6F07A-8FF5-4EF5-A51C-04D0EC01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3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E21D7-10C4-4415-892C-38B2269C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E0421-6F34-4011-B3BB-BEDEF186C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4EC60-BF1F-4119-93EC-5C9A9D23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B8CE4-31CF-4060-AB3D-55AA6E1B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833E3-D4CB-4DC6-925A-5458CEA7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7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4416F-8AC2-472E-B918-91485BBF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6B320-CBA3-4B77-B37A-DF955E5E0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0D3B69-97FB-44DA-B2AD-41D8C888F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FDEDEC-1011-4516-B3A8-25B23D80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587E6D-3B4B-40A6-AABE-3A442493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19D0BE-F808-4874-AA8B-F1351D7C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31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1C488-01FC-43F5-A30F-82117D21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C37004-396B-4212-A7BC-0A72B1E3D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2B5AFF-8525-4DA6-BADF-D2666C27A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6C0232-EA8B-40A5-9784-6E418E48A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52AE05-5A9D-4C8B-A0AC-2D536C278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4FC1F5-D148-48AA-B35F-44BA063B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DA61ED-E6B5-4B4D-A5B3-D9A01F9C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7C1993-EF0C-43A1-A12A-A8CDB3B6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19810-963E-4283-8A10-EBC6CFA5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767EB9-B950-4E4E-B807-BDD5EC85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B2916F-5C38-4B0B-8875-BC793379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1FF468-453E-40ED-BF30-C03E16F2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34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CE4C56-8BDE-475C-851A-5C4FE624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60B575-0C6C-4892-9C98-9F5F0D69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F825C-3E88-4541-A15B-14FCAAAC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1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A858B-B24E-48B4-B593-E4958E48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C443C3-1EFE-4E5F-BF8D-49EC96ED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069BB9-535C-4112-8A08-4F7237A4E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348E8D-472E-4EE9-98E5-945A2E388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D0D7A4-E8C4-4316-B4DB-E2461CB9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6B5C7-1808-43BB-BF9B-D7E5E8AD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EEC7B-DCEA-4C5C-9B9C-1F32C947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3DB87F-B428-4826-B416-A2440BF4D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C4BBA4-3E2E-4AB8-B804-4CF042960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CCCC5-0F7A-41C9-A22F-860392B7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3ABE9E-4689-4903-ABA1-10EBD281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E57EC-D55F-4EE4-9AB6-3BDCF4E3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70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576678-0868-4C37-8B6C-442169F1A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DCECF4-65F0-48D6-AB97-7B964EF77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25BF9B-AC01-4F58-8CB6-F0CA51703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391C2-E5F0-4136-B34C-0598CE229A80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AD3511-16AC-4219-9CF0-00656B228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EA5FA-3B77-407A-979C-3EE518074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3A16-C25F-4B7F-A8EF-BD60C4027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4.m4a"/><Relationship Id="rId7" Type="http://schemas.openxmlformats.org/officeDocument/2006/relationships/image" Target="../media/image2.png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4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BD81717-3FBF-4BB2-9D19-547B15BE9D6E}"/>
              </a:ext>
            </a:extLst>
          </p:cNvPr>
          <p:cNvSpPr txBox="1"/>
          <p:nvPr/>
        </p:nvSpPr>
        <p:spPr>
          <a:xfrm>
            <a:off x="5387372" y="4258330"/>
            <a:ext cx="141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Team 7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5648E5-A75C-459B-BAA1-82D658CB33BA}"/>
              </a:ext>
            </a:extLst>
          </p:cNvPr>
          <p:cNvSpPr txBox="1"/>
          <p:nvPr/>
        </p:nvSpPr>
        <p:spPr>
          <a:xfrm>
            <a:off x="2414406" y="5121686"/>
            <a:ext cx="750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20193104700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한용준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2020315118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강민규 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2020311661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전민규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9B6E5B-520E-B399-D515-35BEE1CCC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33" y="0"/>
            <a:ext cx="7315200" cy="4495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F0AE428-E14A-24F3-0C69-2FFF292728BD}"/>
              </a:ext>
            </a:extLst>
          </p:cNvPr>
          <p:cNvSpPr/>
          <p:nvPr/>
        </p:nvSpPr>
        <p:spPr>
          <a:xfrm>
            <a:off x="7832433" y="1366982"/>
            <a:ext cx="3657600" cy="19673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5AFB2-D81A-EACC-C358-B5F1BAC98C81}"/>
              </a:ext>
            </a:extLst>
          </p:cNvPr>
          <p:cNvSpPr txBox="1"/>
          <p:nvPr/>
        </p:nvSpPr>
        <p:spPr>
          <a:xfrm>
            <a:off x="2414406" y="5854306"/>
            <a:ext cx="750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담당 교수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이준원 담당 조교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KHANOSAMA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김영현 이현수</a:t>
            </a:r>
          </a:p>
        </p:txBody>
      </p:sp>
      <p:pic>
        <p:nvPicPr>
          <p:cNvPr id="4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6CC08BC6-8451-9004-93FC-F2C53AA48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16409" y="56106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56"/>
    </mc:Choice>
    <mc:Fallback xmlns="">
      <p:transition spd="slow" advTm="11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BD81717-3FBF-4BB2-9D19-547B15BE9D6E}"/>
              </a:ext>
            </a:extLst>
          </p:cNvPr>
          <p:cNvSpPr txBox="1"/>
          <p:nvPr/>
        </p:nvSpPr>
        <p:spPr>
          <a:xfrm>
            <a:off x="4858196" y="493050"/>
            <a:ext cx="2743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en-US" altLang="ko-KR" dirty="0"/>
              <a:t>Code Structure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7881E1-3E49-CF68-24A0-C0893BD4EEB7}"/>
              </a:ext>
            </a:extLst>
          </p:cNvPr>
          <p:cNvSpPr/>
          <p:nvPr/>
        </p:nvSpPr>
        <p:spPr>
          <a:xfrm>
            <a:off x="1627359" y="2790770"/>
            <a:ext cx="3190445" cy="5818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63EB99-6EF1-8D9B-9311-B65D3F51A8E3}"/>
              </a:ext>
            </a:extLst>
          </p:cNvPr>
          <p:cNvSpPr/>
          <p:nvPr/>
        </p:nvSpPr>
        <p:spPr>
          <a:xfrm>
            <a:off x="1627357" y="3585934"/>
            <a:ext cx="2465141" cy="5818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F9B0CD8-1E3F-8726-3871-375ADCFF4A8F}"/>
              </a:ext>
            </a:extLst>
          </p:cNvPr>
          <p:cNvSpPr/>
          <p:nvPr/>
        </p:nvSpPr>
        <p:spPr>
          <a:xfrm>
            <a:off x="1627356" y="4419713"/>
            <a:ext cx="2465140" cy="5818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37DF6E-67AE-1D53-00F9-3644D540C79F}"/>
              </a:ext>
            </a:extLst>
          </p:cNvPr>
          <p:cNvSpPr/>
          <p:nvPr/>
        </p:nvSpPr>
        <p:spPr>
          <a:xfrm>
            <a:off x="8559263" y="3484416"/>
            <a:ext cx="2120801" cy="5818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B2C83FC-A881-0BD7-BACB-956D94B44441}"/>
              </a:ext>
            </a:extLst>
          </p:cNvPr>
          <p:cNvSpPr/>
          <p:nvPr/>
        </p:nvSpPr>
        <p:spPr>
          <a:xfrm>
            <a:off x="8559263" y="2687602"/>
            <a:ext cx="2536197" cy="5818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535A377-D959-FC7C-9891-DD2574C060AA}"/>
              </a:ext>
            </a:extLst>
          </p:cNvPr>
          <p:cNvSpPr/>
          <p:nvPr/>
        </p:nvSpPr>
        <p:spPr>
          <a:xfrm>
            <a:off x="5169519" y="2058141"/>
            <a:ext cx="2120801" cy="58189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A9E7D3-51C7-84D2-BAC8-D0B1AD47F057}"/>
              </a:ext>
            </a:extLst>
          </p:cNvPr>
          <p:cNvSpPr/>
          <p:nvPr/>
        </p:nvSpPr>
        <p:spPr>
          <a:xfrm>
            <a:off x="5169520" y="1253189"/>
            <a:ext cx="2120801" cy="581891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74D271C-AACF-C494-59A5-A190B5C624DA}"/>
              </a:ext>
            </a:extLst>
          </p:cNvPr>
          <p:cNvSpPr/>
          <p:nvPr/>
        </p:nvSpPr>
        <p:spPr>
          <a:xfrm>
            <a:off x="1627357" y="5209435"/>
            <a:ext cx="2465139" cy="5818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4B8D2C1-1815-BF96-4889-D00098E69A1C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 flipH="1">
            <a:off x="6229920" y="1835080"/>
            <a:ext cx="1" cy="22306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4AABE26-67B6-0659-B0F9-502FAEBDE385}"/>
              </a:ext>
            </a:extLst>
          </p:cNvPr>
          <p:cNvCxnSpPr/>
          <p:nvPr/>
        </p:nvCxnSpPr>
        <p:spPr>
          <a:xfrm flipH="1">
            <a:off x="2678513" y="3350396"/>
            <a:ext cx="1" cy="22306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3B39426-1E78-401F-D889-46577EF1D97B}"/>
              </a:ext>
            </a:extLst>
          </p:cNvPr>
          <p:cNvCxnSpPr>
            <a:cxnSpLocks/>
          </p:cNvCxnSpPr>
          <p:nvPr/>
        </p:nvCxnSpPr>
        <p:spPr>
          <a:xfrm flipH="1">
            <a:off x="2678470" y="4156139"/>
            <a:ext cx="1" cy="22306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08D07BB-791A-FDDE-3DE0-B2C8672EC4AA}"/>
              </a:ext>
            </a:extLst>
          </p:cNvPr>
          <p:cNvCxnSpPr/>
          <p:nvPr/>
        </p:nvCxnSpPr>
        <p:spPr>
          <a:xfrm flipH="1">
            <a:off x="2678510" y="5001610"/>
            <a:ext cx="1" cy="22306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0CC1121-DEF2-F7DE-D1F1-6BBADA2CCDF1}"/>
              </a:ext>
            </a:extLst>
          </p:cNvPr>
          <p:cNvCxnSpPr/>
          <p:nvPr/>
        </p:nvCxnSpPr>
        <p:spPr>
          <a:xfrm flipH="1">
            <a:off x="9628909" y="3269493"/>
            <a:ext cx="1" cy="22306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A413670-0A20-5CC9-F442-753A3AD1FF37}"/>
              </a:ext>
            </a:extLst>
          </p:cNvPr>
          <p:cNvCxnSpPr>
            <a:cxnSpLocks/>
          </p:cNvCxnSpPr>
          <p:nvPr/>
        </p:nvCxnSpPr>
        <p:spPr>
          <a:xfrm>
            <a:off x="2678472" y="2459918"/>
            <a:ext cx="0" cy="3357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E5F5537-27D4-A482-19EE-2E85AFBE0027}"/>
              </a:ext>
            </a:extLst>
          </p:cNvPr>
          <p:cNvCxnSpPr/>
          <p:nvPr/>
        </p:nvCxnSpPr>
        <p:spPr>
          <a:xfrm flipH="1">
            <a:off x="9619663" y="2464541"/>
            <a:ext cx="1" cy="22306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B30CBC3-ABE2-C5E5-E710-523A5D6D2AC3}"/>
              </a:ext>
            </a:extLst>
          </p:cNvPr>
          <p:cNvCxnSpPr>
            <a:cxnSpLocks/>
          </p:cNvCxnSpPr>
          <p:nvPr/>
        </p:nvCxnSpPr>
        <p:spPr>
          <a:xfrm flipV="1">
            <a:off x="7290320" y="2450682"/>
            <a:ext cx="233858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AC7C6AA-2EAB-6D44-C535-88984C629673}"/>
              </a:ext>
            </a:extLst>
          </p:cNvPr>
          <p:cNvCxnSpPr>
            <a:cxnSpLocks/>
          </p:cNvCxnSpPr>
          <p:nvPr/>
        </p:nvCxnSpPr>
        <p:spPr>
          <a:xfrm>
            <a:off x="2678472" y="2450682"/>
            <a:ext cx="24817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52BA146-7E39-EB66-5157-1AFD83A7B895}"/>
              </a:ext>
            </a:extLst>
          </p:cNvPr>
          <p:cNvSpPr txBox="1"/>
          <p:nvPr/>
        </p:nvSpPr>
        <p:spPr>
          <a:xfrm>
            <a:off x="5160232" y="1313301"/>
            <a:ext cx="212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Main (</a:t>
            </a: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JFrame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4A5207-298F-21D8-FC8B-92D27C53F51A}"/>
              </a:ext>
            </a:extLst>
          </p:cNvPr>
          <p:cNvSpPr txBox="1"/>
          <p:nvPr/>
        </p:nvSpPr>
        <p:spPr>
          <a:xfrm>
            <a:off x="8705273" y="2744488"/>
            <a:ext cx="239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Answer (</a:t>
            </a: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JPanel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36D94B-D10E-6A13-7E54-A77875867CC3}"/>
              </a:ext>
            </a:extLst>
          </p:cNvPr>
          <p:cNvSpPr txBox="1"/>
          <p:nvPr/>
        </p:nvSpPr>
        <p:spPr>
          <a:xfrm>
            <a:off x="8717370" y="3548598"/>
            <a:ext cx="184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0DC7D7-BBAD-8597-7E5E-8B234FA4F7C2}"/>
              </a:ext>
            </a:extLst>
          </p:cNvPr>
          <p:cNvSpPr txBox="1"/>
          <p:nvPr/>
        </p:nvSpPr>
        <p:spPr>
          <a:xfrm>
            <a:off x="5296997" y="2112257"/>
            <a:ext cx="200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Title (</a:t>
            </a: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JPanel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1ED2BA-F983-DB7F-4592-D7BADC5D45F4}"/>
              </a:ext>
            </a:extLst>
          </p:cNvPr>
          <p:cNvSpPr txBox="1"/>
          <p:nvPr/>
        </p:nvSpPr>
        <p:spPr>
          <a:xfrm>
            <a:off x="1754835" y="3633569"/>
            <a:ext cx="233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Setting (</a:t>
            </a: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JPanel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121A55-93E7-3E29-8B26-7EF5C430194A}"/>
              </a:ext>
            </a:extLst>
          </p:cNvPr>
          <p:cNvSpPr txBox="1"/>
          <p:nvPr/>
        </p:nvSpPr>
        <p:spPr>
          <a:xfrm>
            <a:off x="1736350" y="4507316"/>
            <a:ext cx="235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Game (</a:t>
            </a: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JPanel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F2AF46-991D-3C2B-FA66-C71909E010F7}"/>
              </a:ext>
            </a:extLst>
          </p:cNvPr>
          <p:cNvSpPr txBox="1"/>
          <p:nvPr/>
        </p:nvSpPr>
        <p:spPr>
          <a:xfrm>
            <a:off x="1639455" y="2839751"/>
            <a:ext cx="317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GameScreen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JPanel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D865BD-B364-3A79-72CE-17BC364385DD}"/>
              </a:ext>
            </a:extLst>
          </p:cNvPr>
          <p:cNvSpPr txBox="1"/>
          <p:nvPr/>
        </p:nvSpPr>
        <p:spPr>
          <a:xfrm>
            <a:off x="1754834" y="5269547"/>
            <a:ext cx="2315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Result (</a:t>
            </a: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JPanel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사각형: 둥근 모서리 11">
            <a:extLst>
              <a:ext uri="{FF2B5EF4-FFF2-40B4-BE49-F238E27FC236}">
                <a16:creationId xmlns:a16="http://schemas.microsoft.com/office/drawing/2014/main" id="{F54328E3-AB89-80CD-E52F-F1CC90228B9D}"/>
              </a:ext>
            </a:extLst>
          </p:cNvPr>
          <p:cNvSpPr/>
          <p:nvPr/>
        </p:nvSpPr>
        <p:spPr>
          <a:xfrm>
            <a:off x="4679901" y="4468521"/>
            <a:ext cx="1550019" cy="5818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C211E-B565-D1BE-D25F-227C8B7D7753}"/>
              </a:ext>
            </a:extLst>
          </p:cNvPr>
          <p:cNvSpPr txBox="1"/>
          <p:nvPr/>
        </p:nvSpPr>
        <p:spPr>
          <a:xfrm>
            <a:off x="4679901" y="4507316"/>
            <a:ext cx="146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D61A8C-C794-57CF-C293-8EA49D2B3481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092496" y="4738149"/>
            <a:ext cx="57986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724286E-5397-D4BC-3300-A32B57CA408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085525" y="2640032"/>
            <a:ext cx="2144395" cy="1245649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9E2294C-64DA-3271-F2C4-18A099DD6310}"/>
              </a:ext>
            </a:extLst>
          </p:cNvPr>
          <p:cNvSpPr txBox="1"/>
          <p:nvPr/>
        </p:nvSpPr>
        <p:spPr>
          <a:xfrm>
            <a:off x="5048432" y="3509510"/>
            <a:ext cx="8129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i="1" dirty="0">
                <a:latin typeface="Arial" panose="020B0604020202020204" pitchFamily="34" charset="0"/>
                <a:cs typeface="Arial" panose="020B0604020202020204" pitchFamily="34" charset="0"/>
              </a:rPr>
              <a:t>Back:</a:t>
            </a:r>
            <a:endParaRPr lang="ko-KR" altLang="en-US" sz="1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A35811D-C2A2-75B8-E100-6C4E8DA1E5C2}"/>
              </a:ext>
            </a:extLst>
          </p:cNvPr>
          <p:cNvCxnSpPr>
            <a:cxnSpLocks/>
            <a:endCxn id="44" idx="2"/>
          </p:cNvCxnSpPr>
          <p:nvPr/>
        </p:nvCxnSpPr>
        <p:spPr>
          <a:xfrm rot="10800000">
            <a:off x="6298300" y="2573922"/>
            <a:ext cx="2260964" cy="404626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18F60CA-3AB7-E9EF-893F-203AB1F07C86}"/>
              </a:ext>
            </a:extLst>
          </p:cNvPr>
          <p:cNvSpPr txBox="1"/>
          <p:nvPr/>
        </p:nvSpPr>
        <p:spPr>
          <a:xfrm>
            <a:off x="7185711" y="2670732"/>
            <a:ext cx="8129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i="1" dirty="0">
                <a:latin typeface="Arial" panose="020B0604020202020204" pitchFamily="34" charset="0"/>
                <a:cs typeface="Arial" panose="020B0604020202020204" pitchFamily="34" charset="0"/>
              </a:rPr>
              <a:t>Back:</a:t>
            </a:r>
            <a:endParaRPr lang="ko-KR" altLang="en-US" sz="19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31BEE31-DF0D-08BA-FF61-BFD207661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4"/>
    </mc:Choice>
    <mc:Fallback xmlns="">
      <p:transition spd="slow" advTm="1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DB5E12-5A33-0624-404B-9234720D0822}"/>
              </a:ext>
            </a:extLst>
          </p:cNvPr>
          <p:cNvSpPr/>
          <p:nvPr/>
        </p:nvSpPr>
        <p:spPr>
          <a:xfrm>
            <a:off x="828429" y="671299"/>
            <a:ext cx="2681389" cy="871174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5342B-2CFC-B511-63F3-A3A6FF27A566}"/>
              </a:ext>
            </a:extLst>
          </p:cNvPr>
          <p:cNvSpPr txBox="1"/>
          <p:nvPr/>
        </p:nvSpPr>
        <p:spPr>
          <a:xfrm>
            <a:off x="919011" y="752943"/>
            <a:ext cx="2295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8BCCB-9E5B-391B-C225-C02B99B324BD}"/>
              </a:ext>
            </a:extLst>
          </p:cNvPr>
          <p:cNvSpPr txBox="1"/>
          <p:nvPr/>
        </p:nvSpPr>
        <p:spPr>
          <a:xfrm>
            <a:off x="828429" y="1759707"/>
            <a:ext cx="27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 Options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9B7017-B9D9-D826-E384-53F18320D368}"/>
              </a:ext>
            </a:extLst>
          </p:cNvPr>
          <p:cNvSpPr/>
          <p:nvPr/>
        </p:nvSpPr>
        <p:spPr>
          <a:xfrm>
            <a:off x="7044499" y="671299"/>
            <a:ext cx="2810701" cy="8711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06B8CC-0656-878E-0173-23DBCCC502CF}"/>
              </a:ext>
            </a:extLst>
          </p:cNvPr>
          <p:cNvSpPr/>
          <p:nvPr/>
        </p:nvSpPr>
        <p:spPr>
          <a:xfrm>
            <a:off x="7072209" y="3185068"/>
            <a:ext cx="2810701" cy="8711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D0A48-9489-E05A-A861-74E03FDA0E6B}"/>
              </a:ext>
            </a:extLst>
          </p:cNvPr>
          <p:cNvSpPr txBox="1"/>
          <p:nvPr/>
        </p:nvSpPr>
        <p:spPr>
          <a:xfrm>
            <a:off x="7044498" y="766233"/>
            <a:ext cx="277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Game Start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0C0A9-7047-3E9A-2B4E-7E15CD027BA3}"/>
              </a:ext>
            </a:extLst>
          </p:cNvPr>
          <p:cNvSpPr txBox="1"/>
          <p:nvPr/>
        </p:nvSpPr>
        <p:spPr>
          <a:xfrm>
            <a:off x="7044498" y="3266712"/>
            <a:ext cx="27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59D08D-BD74-DE2A-B42A-2883B2707D55}"/>
              </a:ext>
            </a:extLst>
          </p:cNvPr>
          <p:cNvCxnSpPr>
            <a:stCxn id="2" idx="3"/>
            <a:endCxn id="10" idx="1"/>
          </p:cNvCxnSpPr>
          <p:nvPr/>
        </p:nvCxnSpPr>
        <p:spPr>
          <a:xfrm flipV="1">
            <a:off x="3509818" y="1089399"/>
            <a:ext cx="3534680" cy="17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BFD157E-5B64-6182-5614-EEAC1CB97BB7}"/>
              </a:ext>
            </a:extLst>
          </p:cNvPr>
          <p:cNvCxnSpPr>
            <a:cxnSpLocks/>
          </p:cNvCxnSpPr>
          <p:nvPr/>
        </p:nvCxnSpPr>
        <p:spPr>
          <a:xfrm>
            <a:off x="5384800" y="3657600"/>
            <a:ext cx="16874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7FD512-A903-69B1-9750-3432BFCD647F}"/>
              </a:ext>
            </a:extLst>
          </p:cNvPr>
          <p:cNvCxnSpPr>
            <a:cxnSpLocks/>
          </p:cNvCxnSpPr>
          <p:nvPr/>
        </p:nvCxnSpPr>
        <p:spPr>
          <a:xfrm>
            <a:off x="5384800" y="1089398"/>
            <a:ext cx="0" cy="25682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3C41FB-13DD-D9BD-CC41-C7E0896F9713}"/>
              </a:ext>
            </a:extLst>
          </p:cNvPr>
          <p:cNvSpPr txBox="1"/>
          <p:nvPr/>
        </p:nvSpPr>
        <p:spPr>
          <a:xfrm>
            <a:off x="7015018" y="4236988"/>
            <a:ext cx="27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:can see the samples for each round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8F787-162F-6BF0-D1C4-C37326849D9C}"/>
              </a:ext>
            </a:extLst>
          </p:cNvPr>
          <p:cNvSpPr txBox="1"/>
          <p:nvPr/>
        </p:nvSpPr>
        <p:spPr>
          <a:xfrm>
            <a:off x="7015019" y="1708607"/>
            <a:ext cx="2773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: can make server(game room) or connect to server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1A88795-EF53-65A7-1D81-B806AF9EA9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1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88"/>
    </mc:Choice>
    <mc:Fallback xmlns="">
      <p:transition spd="slow" advTm="32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3CA37ED-5BAB-CCAA-2A3D-4060148B61C7}"/>
              </a:ext>
            </a:extLst>
          </p:cNvPr>
          <p:cNvSpPr/>
          <p:nvPr/>
        </p:nvSpPr>
        <p:spPr>
          <a:xfrm>
            <a:off x="546704" y="574042"/>
            <a:ext cx="2704496" cy="8668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79919-047A-CFB8-7362-34D6557F0B86}"/>
              </a:ext>
            </a:extLst>
          </p:cNvPr>
          <p:cNvSpPr txBox="1"/>
          <p:nvPr/>
        </p:nvSpPr>
        <p:spPr>
          <a:xfrm>
            <a:off x="649017" y="715067"/>
            <a:ext cx="249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GameScreen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FC74BB-7466-5F34-9EBA-268B6D0BCBAB}"/>
              </a:ext>
            </a:extLst>
          </p:cNvPr>
          <p:cNvSpPr/>
          <p:nvPr/>
        </p:nvSpPr>
        <p:spPr>
          <a:xfrm>
            <a:off x="6748922" y="4624188"/>
            <a:ext cx="2704496" cy="8668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590A90-2917-EBD0-EC3A-886B2E386665}"/>
              </a:ext>
            </a:extLst>
          </p:cNvPr>
          <p:cNvSpPr/>
          <p:nvPr/>
        </p:nvSpPr>
        <p:spPr>
          <a:xfrm>
            <a:off x="6748922" y="2652224"/>
            <a:ext cx="2704496" cy="8668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099DB9E-562A-7932-7ACE-C42265E68ADA}"/>
              </a:ext>
            </a:extLst>
          </p:cNvPr>
          <p:cNvSpPr/>
          <p:nvPr/>
        </p:nvSpPr>
        <p:spPr>
          <a:xfrm>
            <a:off x="6748922" y="574040"/>
            <a:ext cx="2704496" cy="8668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6FDB9-BF0E-C02E-78D0-02BBD4EB2AAD}"/>
              </a:ext>
            </a:extLst>
          </p:cNvPr>
          <p:cNvSpPr txBox="1"/>
          <p:nvPr/>
        </p:nvSpPr>
        <p:spPr>
          <a:xfrm>
            <a:off x="6953548" y="4765215"/>
            <a:ext cx="2295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D750D-9C43-9B4E-67B3-CA1A478B1A4F}"/>
              </a:ext>
            </a:extLst>
          </p:cNvPr>
          <p:cNvSpPr txBox="1"/>
          <p:nvPr/>
        </p:nvSpPr>
        <p:spPr>
          <a:xfrm>
            <a:off x="6953548" y="2793251"/>
            <a:ext cx="2295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94734-C02D-BE66-536E-B984DD836B73}"/>
              </a:ext>
            </a:extLst>
          </p:cNvPr>
          <p:cNvSpPr txBox="1"/>
          <p:nvPr/>
        </p:nvSpPr>
        <p:spPr>
          <a:xfrm>
            <a:off x="6953548" y="715067"/>
            <a:ext cx="2295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Setting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80C1A0-55C4-9E0D-B6BE-17C70CDCD7C9}"/>
              </a:ext>
            </a:extLst>
          </p:cNvPr>
          <p:cNvCxnSpPr/>
          <p:nvPr/>
        </p:nvCxnSpPr>
        <p:spPr>
          <a:xfrm flipV="1">
            <a:off x="3251200" y="989967"/>
            <a:ext cx="3534680" cy="17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C6153A-0F9C-451B-E17C-A241535DA818}"/>
              </a:ext>
            </a:extLst>
          </p:cNvPr>
          <p:cNvCxnSpPr>
            <a:cxnSpLocks/>
          </p:cNvCxnSpPr>
          <p:nvPr/>
        </p:nvCxnSpPr>
        <p:spPr>
          <a:xfrm>
            <a:off x="5227782" y="5107912"/>
            <a:ext cx="15150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4974B0C-A431-E313-D348-B6B566D0737C}"/>
              </a:ext>
            </a:extLst>
          </p:cNvPr>
          <p:cNvCxnSpPr>
            <a:cxnSpLocks/>
          </p:cNvCxnSpPr>
          <p:nvPr/>
        </p:nvCxnSpPr>
        <p:spPr>
          <a:xfrm>
            <a:off x="5227782" y="3085638"/>
            <a:ext cx="15150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73A641-0CCB-1B41-AF30-68F9DE299712}"/>
              </a:ext>
            </a:extLst>
          </p:cNvPr>
          <p:cNvCxnSpPr>
            <a:cxnSpLocks/>
          </p:cNvCxnSpPr>
          <p:nvPr/>
        </p:nvCxnSpPr>
        <p:spPr>
          <a:xfrm>
            <a:off x="5227779" y="1007454"/>
            <a:ext cx="3" cy="41004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717A0F-3238-A1E4-6985-6A56DD3951B4}"/>
              </a:ext>
            </a:extLst>
          </p:cNvPr>
          <p:cNvSpPr txBox="1"/>
          <p:nvPr/>
        </p:nvSpPr>
        <p:spPr>
          <a:xfrm>
            <a:off x="6785880" y="1566047"/>
            <a:ext cx="2773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: manages server(connection with other player)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E1BA6E-3967-0939-9B07-17794CE23A4E}"/>
              </a:ext>
            </a:extLst>
          </p:cNvPr>
          <p:cNvSpPr txBox="1"/>
          <p:nvPr/>
        </p:nvSpPr>
        <p:spPr>
          <a:xfrm>
            <a:off x="6785880" y="3560207"/>
            <a:ext cx="27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: decide the winner and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loser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75871-404D-3870-3E4E-5812CA427650}"/>
              </a:ext>
            </a:extLst>
          </p:cNvPr>
          <p:cNvSpPr txBox="1"/>
          <p:nvPr/>
        </p:nvSpPr>
        <p:spPr>
          <a:xfrm>
            <a:off x="6785879" y="5580489"/>
            <a:ext cx="4768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: manages time count per round, score for each player, round, answer submission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6811BC4-5F57-669C-8750-B4480DD85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41"/>
    </mc:Choice>
    <mc:Fallback xmlns="">
      <p:transition spd="slow" advTm="27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9B9FEF2-F0BF-D97A-5222-CBCACFF8F914}"/>
              </a:ext>
            </a:extLst>
          </p:cNvPr>
          <p:cNvCxnSpPr>
            <a:cxnSpLocks/>
          </p:cNvCxnSpPr>
          <p:nvPr/>
        </p:nvCxnSpPr>
        <p:spPr>
          <a:xfrm flipV="1">
            <a:off x="3583707" y="4139021"/>
            <a:ext cx="2070181" cy="167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3C20663-10BD-9F4F-4E60-04578CB4BFF9}"/>
              </a:ext>
            </a:extLst>
          </p:cNvPr>
          <p:cNvCxnSpPr>
            <a:cxnSpLocks/>
          </p:cNvCxnSpPr>
          <p:nvPr/>
        </p:nvCxnSpPr>
        <p:spPr>
          <a:xfrm flipV="1">
            <a:off x="3583707" y="2758453"/>
            <a:ext cx="2043706" cy="167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4BC583C-3CA0-1159-4083-AA6E7A3061A0}"/>
              </a:ext>
            </a:extLst>
          </p:cNvPr>
          <p:cNvCxnSpPr>
            <a:cxnSpLocks/>
          </p:cNvCxnSpPr>
          <p:nvPr/>
        </p:nvCxnSpPr>
        <p:spPr>
          <a:xfrm flipV="1">
            <a:off x="6950362" y="2828059"/>
            <a:ext cx="2043706" cy="167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88C8DA-3D5A-F60F-F83D-4D5D7CE9DF1E}"/>
              </a:ext>
            </a:extLst>
          </p:cNvPr>
          <p:cNvCxnSpPr>
            <a:endCxn id="11" idx="1"/>
          </p:cNvCxnSpPr>
          <p:nvPr/>
        </p:nvCxnSpPr>
        <p:spPr>
          <a:xfrm flipV="1">
            <a:off x="3241962" y="1165854"/>
            <a:ext cx="4636654" cy="256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42CCC1D-4A29-9C7E-2592-8595CCFC6998}"/>
              </a:ext>
            </a:extLst>
          </p:cNvPr>
          <p:cNvSpPr/>
          <p:nvPr/>
        </p:nvSpPr>
        <p:spPr>
          <a:xfrm>
            <a:off x="597502" y="758091"/>
            <a:ext cx="2644461" cy="8668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F31F7-68F0-6251-50C1-2B4F26144008}"/>
              </a:ext>
            </a:extLst>
          </p:cNvPr>
          <p:cNvSpPr txBox="1"/>
          <p:nvPr/>
        </p:nvSpPr>
        <p:spPr>
          <a:xfrm>
            <a:off x="148655" y="899118"/>
            <a:ext cx="358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GameScreen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BAB741-78B3-31E1-611B-5ACC3CC0FC2A}"/>
              </a:ext>
            </a:extLst>
          </p:cNvPr>
          <p:cNvSpPr/>
          <p:nvPr/>
        </p:nvSpPr>
        <p:spPr>
          <a:xfrm>
            <a:off x="7878616" y="909202"/>
            <a:ext cx="1922595" cy="4770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7ACC330-B0C9-EFD0-58AB-4F137C0E8100}"/>
              </a:ext>
            </a:extLst>
          </p:cNvPr>
          <p:cNvSpPr/>
          <p:nvPr/>
        </p:nvSpPr>
        <p:spPr>
          <a:xfrm>
            <a:off x="7917706" y="2504861"/>
            <a:ext cx="1922595" cy="4770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6FC22-E6EC-55AD-2D1C-A5E36BBC0014}"/>
              </a:ext>
            </a:extLst>
          </p:cNvPr>
          <p:cNvSpPr txBox="1"/>
          <p:nvPr/>
        </p:nvSpPr>
        <p:spPr>
          <a:xfrm>
            <a:off x="7878616" y="981188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Run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38256-2F8A-0919-0671-85B45E8ADEE1}"/>
              </a:ext>
            </a:extLst>
          </p:cNvPr>
          <p:cNvSpPr txBox="1"/>
          <p:nvPr/>
        </p:nvSpPr>
        <p:spPr>
          <a:xfrm>
            <a:off x="7878616" y="2556054"/>
            <a:ext cx="186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RelayMessages</a:t>
            </a:r>
            <a:endParaRPr lang="ko-KR" altLang="en-US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F101D62-A08D-5E7C-5DC4-D655D7369F69}"/>
              </a:ext>
            </a:extLst>
          </p:cNvPr>
          <p:cNvSpPr/>
          <p:nvPr/>
        </p:nvSpPr>
        <p:spPr>
          <a:xfrm>
            <a:off x="4005001" y="3867592"/>
            <a:ext cx="1922595" cy="47705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0E1C2-E7A0-0744-2802-F19A032D11B6}"/>
              </a:ext>
            </a:extLst>
          </p:cNvPr>
          <p:cNvSpPr txBox="1"/>
          <p:nvPr/>
        </p:nvSpPr>
        <p:spPr>
          <a:xfrm>
            <a:off x="4045526" y="3921452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Timer</a:t>
            </a:r>
            <a:endParaRPr lang="ko-KR" altLang="en-US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24DFDF1-0322-4F98-1075-30F8871D3EA6}"/>
              </a:ext>
            </a:extLst>
          </p:cNvPr>
          <p:cNvSpPr/>
          <p:nvPr/>
        </p:nvSpPr>
        <p:spPr>
          <a:xfrm>
            <a:off x="4005001" y="909202"/>
            <a:ext cx="1922595" cy="47705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F0F2CB-18D0-7DEE-724E-C6421C9D20EE}"/>
              </a:ext>
            </a:extLst>
          </p:cNvPr>
          <p:cNvSpPr/>
          <p:nvPr/>
        </p:nvSpPr>
        <p:spPr>
          <a:xfrm>
            <a:off x="4005001" y="2487740"/>
            <a:ext cx="1922595" cy="47705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E43D9-4916-489C-01EE-4BDD33DA8AFF}"/>
              </a:ext>
            </a:extLst>
          </p:cNvPr>
          <p:cNvSpPr txBox="1"/>
          <p:nvPr/>
        </p:nvSpPr>
        <p:spPr>
          <a:xfrm>
            <a:off x="4045526" y="963062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74947-292F-09C4-D9C8-625B0D15CE2C}"/>
              </a:ext>
            </a:extLst>
          </p:cNvPr>
          <p:cNvSpPr txBox="1"/>
          <p:nvPr/>
        </p:nvSpPr>
        <p:spPr>
          <a:xfrm>
            <a:off x="4018498" y="2570207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6C6C3F-FEE0-8B11-AE19-19A6BBACDC18}"/>
              </a:ext>
            </a:extLst>
          </p:cNvPr>
          <p:cNvSpPr txBox="1"/>
          <p:nvPr/>
        </p:nvSpPr>
        <p:spPr>
          <a:xfrm>
            <a:off x="8009793" y="3062067"/>
            <a:ext cx="358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</a:t>
            </a:r>
            <a:r>
              <a:rPr lang="ko-KR" altLang="en-US" dirty="0"/>
              <a:t>들에게 게임간 메시지 전송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C55346-4FC4-2F37-3C1E-CFC63B4AFA02}"/>
              </a:ext>
            </a:extLst>
          </p:cNvPr>
          <p:cNvSpPr txBox="1"/>
          <p:nvPr/>
        </p:nvSpPr>
        <p:spPr>
          <a:xfrm>
            <a:off x="7878616" y="1483893"/>
            <a:ext cx="3582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Socket</a:t>
            </a:r>
            <a:r>
              <a:rPr lang="ko-KR" altLang="en-US" dirty="0"/>
              <a:t>을 이용한 서버 생성</a:t>
            </a:r>
            <a:r>
              <a:rPr lang="en-US" altLang="ko-KR" dirty="0"/>
              <a:t>, multi thread</a:t>
            </a:r>
            <a:r>
              <a:rPr lang="ko-KR" altLang="en-US" dirty="0"/>
              <a:t>로 </a:t>
            </a:r>
            <a:r>
              <a:rPr lang="en-US" altLang="ko-KR" dirty="0"/>
              <a:t>relay messages </a:t>
            </a:r>
            <a:r>
              <a:rPr lang="ko-KR" altLang="en-US" dirty="0"/>
              <a:t>구현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5D70B3-823E-B24A-D8E8-BD7851F960D9}"/>
              </a:ext>
            </a:extLst>
          </p:cNvPr>
          <p:cNvCxnSpPr>
            <a:cxnSpLocks/>
          </p:cNvCxnSpPr>
          <p:nvPr/>
        </p:nvCxnSpPr>
        <p:spPr>
          <a:xfrm>
            <a:off x="6950362" y="1147728"/>
            <a:ext cx="0" cy="1697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2E1A20-8A49-4EC7-4642-F1A6FDAE595C}"/>
              </a:ext>
            </a:extLst>
          </p:cNvPr>
          <p:cNvCxnSpPr>
            <a:cxnSpLocks/>
          </p:cNvCxnSpPr>
          <p:nvPr/>
        </p:nvCxnSpPr>
        <p:spPr>
          <a:xfrm>
            <a:off x="3583707" y="1191505"/>
            <a:ext cx="0" cy="29642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940FE0-07E7-47D8-78DF-891BCB2B9045}"/>
              </a:ext>
            </a:extLst>
          </p:cNvPr>
          <p:cNvSpPr/>
          <p:nvPr/>
        </p:nvSpPr>
        <p:spPr>
          <a:xfrm>
            <a:off x="461122" y="4814093"/>
            <a:ext cx="2810701" cy="8711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0322C6-7DEA-5810-5192-F2D72C59A0A0}"/>
              </a:ext>
            </a:extLst>
          </p:cNvPr>
          <p:cNvSpPr txBox="1"/>
          <p:nvPr/>
        </p:nvSpPr>
        <p:spPr>
          <a:xfrm>
            <a:off x="0" y="4984779"/>
            <a:ext cx="358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B32AC2-D66A-82C6-E0FC-6566DEE52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13"/>
    </mc:Choice>
    <mc:Fallback xmlns="">
      <p:transition spd="slow" advTm="44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940FE0-07E7-47D8-78DF-891BCB2B9045}"/>
              </a:ext>
            </a:extLst>
          </p:cNvPr>
          <p:cNvSpPr/>
          <p:nvPr/>
        </p:nvSpPr>
        <p:spPr>
          <a:xfrm>
            <a:off x="386066" y="523765"/>
            <a:ext cx="2810701" cy="8711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0322C6-7DEA-5810-5192-F2D72C59A0A0}"/>
              </a:ext>
            </a:extLst>
          </p:cNvPr>
          <p:cNvSpPr txBox="1"/>
          <p:nvPr/>
        </p:nvSpPr>
        <p:spPr>
          <a:xfrm>
            <a:off x="-2" y="665435"/>
            <a:ext cx="358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GameScreen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1FC32-0696-4692-B766-4AC3F9EBF6A2}"/>
              </a:ext>
            </a:extLst>
          </p:cNvPr>
          <p:cNvSpPr txBox="1"/>
          <p:nvPr/>
        </p:nvSpPr>
        <p:spPr>
          <a:xfrm>
            <a:off x="3647488" y="588491"/>
            <a:ext cx="4665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Corresponding Panel: Setting</a:t>
            </a:r>
          </a:p>
          <a:p>
            <a:r>
              <a:rPr lang="en-US" altLang="ko-KR" b="1" dirty="0"/>
              <a:t>Create simple client host socket with additional</a:t>
            </a:r>
          </a:p>
          <a:p>
            <a:r>
              <a:rPr lang="en-US" altLang="ko-KR" b="1" dirty="0" err="1"/>
              <a:t>checkIp</a:t>
            </a:r>
            <a:r>
              <a:rPr lang="en-US" altLang="ko-KR" b="1" dirty="0"/>
              <a:t>(</a:t>
            </a:r>
            <a:r>
              <a:rPr lang="en-US" altLang="ko-KR" b="1" dirty="0" err="1"/>
              <a:t>serverIp</a:t>
            </a:r>
            <a:r>
              <a:rPr lang="en-US" altLang="ko-KR" b="1" dirty="0"/>
              <a:t>); </a:t>
            </a:r>
            <a:r>
              <a:rPr lang="en-US" altLang="ko-KR" b="1" dirty="0" err="1"/>
              <a:t>checkName</a:t>
            </a:r>
            <a:r>
              <a:rPr lang="en-US" altLang="ko-KR" b="1" dirty="0"/>
              <a:t>(name);</a:t>
            </a:r>
          </a:p>
          <a:p>
            <a:r>
              <a:rPr lang="en-US" altLang="ko-KR" b="1" dirty="0"/>
              <a:t>Values.</a:t>
            </a:r>
          </a:p>
          <a:p>
            <a:endParaRPr lang="en-US" altLang="ko-KR" b="1" dirty="0"/>
          </a:p>
          <a:p>
            <a:r>
              <a:rPr lang="en-US" altLang="ko-KR" b="1" dirty="0"/>
              <a:t>Allocates each socket instance as a thread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218CB-5186-4FDA-8368-59506EE3E866}"/>
              </a:ext>
            </a:extLst>
          </p:cNvPr>
          <p:cNvSpPr txBox="1"/>
          <p:nvPr/>
        </p:nvSpPr>
        <p:spPr>
          <a:xfrm>
            <a:off x="7609115" y="231377"/>
            <a:ext cx="4196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For: Settings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E18D94-17C2-4606-25EA-F3664EAB9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6"/>
    </mc:Choice>
    <mc:Fallback xmlns="">
      <p:transition spd="slow" advTm="8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B3B651-3FDA-E0D3-8CED-092E012A3016}"/>
              </a:ext>
            </a:extLst>
          </p:cNvPr>
          <p:cNvSpPr txBox="1"/>
          <p:nvPr/>
        </p:nvSpPr>
        <p:spPr>
          <a:xfrm>
            <a:off x="179232" y="289679"/>
            <a:ext cx="78852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Additional Functions: </a:t>
            </a:r>
          </a:p>
          <a:p>
            <a:endParaRPr lang="en-US" altLang="ko-KR" b="1" u="sng" dirty="0"/>
          </a:p>
          <a:p>
            <a:r>
              <a:rPr lang="en-US" altLang="ko-KR" b="1" u="sng" dirty="0"/>
              <a:t>Host settings:</a:t>
            </a:r>
          </a:p>
          <a:p>
            <a:r>
              <a:rPr lang="en-US" altLang="ko-KR" b="1" dirty="0"/>
              <a:t>‘Create Room’: create a room for local IP (does not apply for different DNS setup)</a:t>
            </a:r>
          </a:p>
          <a:p>
            <a:r>
              <a:rPr lang="en-US" altLang="ko-KR" b="1" dirty="0"/>
              <a:t>‘Port Number’: set a socket port to the number given</a:t>
            </a:r>
          </a:p>
          <a:p>
            <a:r>
              <a:rPr lang="en-US" altLang="ko-KR" b="1" dirty="0"/>
              <a:t>‘</a:t>
            </a:r>
            <a:r>
              <a:rPr lang="en-US" altLang="ko-KR" b="1" dirty="0" err="1"/>
              <a:t>Your’s</a:t>
            </a:r>
            <a:r>
              <a:rPr lang="en-US" altLang="ko-KR" b="1" dirty="0"/>
              <a:t> Name’: name for host</a:t>
            </a:r>
          </a:p>
          <a:p>
            <a:r>
              <a:rPr lang="en-US" altLang="ko-KR" b="1" dirty="0"/>
              <a:t>‘Create!’: sends client to quiz screen</a:t>
            </a:r>
          </a:p>
          <a:p>
            <a:endParaRPr lang="ko-KR" altLang="en-US" b="1" dirty="0"/>
          </a:p>
          <a:p>
            <a:r>
              <a:rPr lang="en-US" altLang="ko-KR" b="1" u="sng" dirty="0"/>
              <a:t>Client settings:</a:t>
            </a:r>
            <a:endParaRPr lang="en-US" altLang="ko-KR" b="1" dirty="0"/>
          </a:p>
          <a:p>
            <a:r>
              <a:rPr lang="en-US" altLang="ko-KR" b="1" dirty="0"/>
              <a:t>‘Join Room’: join a room for local IP (must know room host’s IP)</a:t>
            </a:r>
          </a:p>
          <a:p>
            <a:r>
              <a:rPr lang="en-US" altLang="ko-KR" b="1" dirty="0"/>
              <a:t>‘Server’s IP’ : connect to given IP </a:t>
            </a:r>
          </a:p>
          <a:p>
            <a:r>
              <a:rPr lang="en-US" altLang="ko-KR" b="1" dirty="0"/>
              <a:t>‘Port Number’: connect to given port</a:t>
            </a:r>
          </a:p>
          <a:p>
            <a:r>
              <a:rPr lang="en-US" altLang="ko-KR" b="1" dirty="0"/>
              <a:t>‘</a:t>
            </a:r>
            <a:r>
              <a:rPr lang="en-US" altLang="ko-KR" b="1" dirty="0" err="1"/>
              <a:t>Your’s</a:t>
            </a:r>
            <a:r>
              <a:rPr lang="en-US" altLang="ko-KR" b="1" dirty="0"/>
              <a:t> Name’: name for client</a:t>
            </a:r>
          </a:p>
          <a:p>
            <a:r>
              <a:rPr lang="en-US" altLang="ko-KR" b="1" dirty="0"/>
              <a:t>‘Access!’: sends client to quiz screen upon 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3C97D-CE9E-75D0-CA13-7D93F3A7102D}"/>
              </a:ext>
            </a:extLst>
          </p:cNvPr>
          <p:cNvSpPr txBox="1"/>
          <p:nvPr/>
        </p:nvSpPr>
        <p:spPr>
          <a:xfrm>
            <a:off x="7609115" y="231377"/>
            <a:ext cx="4196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For: Settings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Links">
                <a:extLst>
                  <a:ext uri="{FF2B5EF4-FFF2-40B4-BE49-F238E27FC236}">
                    <a16:creationId xmlns:a16="http://schemas.microsoft.com/office/drawing/2014/main" id="{F34167B2-CDF1-5360-17D0-654427BB468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92514105"/>
                  </p:ext>
                </p:extLst>
              </p:nvPr>
            </p:nvGraphicFramePr>
            <p:xfrm>
              <a:off x="7725551" y="2767985"/>
              <a:ext cx="4744355" cy="38586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744355" cy="3858638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1971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Links">
                <a:extLst>
                  <a:ext uri="{FF2B5EF4-FFF2-40B4-BE49-F238E27FC236}">
                    <a16:creationId xmlns:a16="http://schemas.microsoft.com/office/drawing/2014/main" id="{F34167B2-CDF1-5360-17D0-654427BB4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5551" y="2767985"/>
                <a:ext cx="4744355" cy="3858638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F2A808C-E37C-7893-18D4-AA7D01037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50"/>
    </mc:Choice>
    <mc:Fallback xmlns="">
      <p:transition spd="slow" advTm="34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09AA7E-257B-097B-CC83-CC6FA228F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858" y="672968"/>
            <a:ext cx="5046087" cy="5702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B09360-73FB-2699-F21C-B0185BB4D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223" y="672968"/>
            <a:ext cx="4914919" cy="570243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AD5179-6B8A-30AD-7845-4E0AF1D72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1"/>
    </mc:Choice>
    <mc:Fallback xmlns="">
      <p:transition spd="slow" advTm="4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940FE0-07E7-47D8-78DF-891BCB2B9045}"/>
              </a:ext>
            </a:extLst>
          </p:cNvPr>
          <p:cNvSpPr/>
          <p:nvPr/>
        </p:nvSpPr>
        <p:spPr>
          <a:xfrm>
            <a:off x="386066" y="523765"/>
            <a:ext cx="2810701" cy="8711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0322C6-7DEA-5810-5192-F2D72C59A0A0}"/>
              </a:ext>
            </a:extLst>
          </p:cNvPr>
          <p:cNvSpPr txBox="1"/>
          <p:nvPr/>
        </p:nvSpPr>
        <p:spPr>
          <a:xfrm>
            <a:off x="-2" y="665435"/>
            <a:ext cx="358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GameScreen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1FC32-0696-4692-B766-4AC3F9EBF6A2}"/>
              </a:ext>
            </a:extLst>
          </p:cNvPr>
          <p:cNvSpPr txBox="1"/>
          <p:nvPr/>
        </p:nvSpPr>
        <p:spPr>
          <a:xfrm>
            <a:off x="3647488" y="595596"/>
            <a:ext cx="4665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Corresponding Panel: Game</a:t>
            </a:r>
          </a:p>
          <a:p>
            <a:r>
              <a:rPr lang="en-US" altLang="ko-KR" b="1" dirty="0"/>
              <a:t>Show simple </a:t>
            </a:r>
            <a:r>
              <a:rPr lang="en-US" altLang="ko-KR" b="1" dirty="0" err="1"/>
              <a:t>chatbox</a:t>
            </a:r>
            <a:r>
              <a:rPr lang="en-US" altLang="ko-KR" b="1" dirty="0"/>
              <a:t> </a:t>
            </a:r>
            <a:r>
              <a:rPr lang="en-US" altLang="ko-KR" b="1" dirty="0" err="1"/>
              <a:t>JLabel</a:t>
            </a:r>
            <a:r>
              <a:rPr lang="en-US" altLang="ko-KR" b="1" dirty="0"/>
              <a:t> for Clients</a:t>
            </a:r>
          </a:p>
          <a:p>
            <a:endParaRPr lang="en-US" altLang="ko-KR" b="1" dirty="0"/>
          </a:p>
          <a:p>
            <a:r>
              <a:rPr lang="en-US" altLang="ko-KR" b="1" dirty="0"/>
              <a:t>Answers by clients are displayed in the </a:t>
            </a:r>
            <a:r>
              <a:rPr lang="en-US" altLang="ko-KR" b="1" dirty="0" err="1"/>
              <a:t>chatbox</a:t>
            </a:r>
            <a:endParaRPr lang="en-US" altLang="ko-KR" b="1" dirty="0"/>
          </a:p>
          <a:p>
            <a:r>
              <a:rPr lang="en-US" altLang="ko-KR" b="1" dirty="0"/>
              <a:t>Quiz Answer when 1. a client guesses </a:t>
            </a:r>
          </a:p>
          <a:p>
            <a:r>
              <a:rPr lang="en-US" altLang="ko-KR" b="1" dirty="0"/>
              <a:t>the correct animal name 2. timer runs out</a:t>
            </a:r>
          </a:p>
          <a:p>
            <a:r>
              <a:rPr lang="en-US" altLang="ko-KR" b="1" dirty="0"/>
              <a:t>are displayed in the chatting box</a:t>
            </a:r>
          </a:p>
          <a:p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218CB-5186-4FDA-8368-59506EE3E866}"/>
              </a:ext>
            </a:extLst>
          </p:cNvPr>
          <p:cNvSpPr txBox="1"/>
          <p:nvPr/>
        </p:nvSpPr>
        <p:spPr>
          <a:xfrm>
            <a:off x="7609114" y="231377"/>
            <a:ext cx="4196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For: Game Rounds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A4E242-FB1B-35BF-A490-8CB8C8DB1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38"/>
    </mc:Choice>
    <mc:Fallback xmlns="">
      <p:transition spd="slow" advTm="19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6C2E18-9706-1115-6CCF-29ACA730C59A}"/>
              </a:ext>
            </a:extLst>
          </p:cNvPr>
          <p:cNvSpPr txBox="1"/>
          <p:nvPr/>
        </p:nvSpPr>
        <p:spPr>
          <a:xfrm>
            <a:off x="345488" y="370279"/>
            <a:ext cx="4665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Additional Functions: </a:t>
            </a:r>
          </a:p>
          <a:p>
            <a:r>
              <a:rPr lang="en-US" altLang="ko-KR" b="1" dirty="0"/>
              <a:t>‘Game Start’: when both clients are connected, start the quiz</a:t>
            </a:r>
          </a:p>
          <a:p>
            <a:r>
              <a:rPr lang="en-US" altLang="ko-KR" b="1" dirty="0"/>
              <a:t>‘Next’: go</a:t>
            </a:r>
            <a:r>
              <a:rPr lang="ko-KR" altLang="en-US" b="1" dirty="0"/>
              <a:t> </a:t>
            </a:r>
            <a:r>
              <a:rPr lang="en-US" altLang="ko-KR" b="1" dirty="0"/>
              <a:t>to</a:t>
            </a:r>
            <a:r>
              <a:rPr lang="ko-KR" altLang="en-US" b="1" dirty="0"/>
              <a:t> </a:t>
            </a:r>
            <a:r>
              <a:rPr lang="en-US" altLang="ko-KR" b="1" dirty="0"/>
              <a:t>next</a:t>
            </a:r>
            <a:r>
              <a:rPr lang="ko-KR" altLang="en-US" b="1" dirty="0"/>
              <a:t> </a:t>
            </a:r>
            <a:r>
              <a:rPr lang="en-US" altLang="ko-KR" b="1" dirty="0"/>
              <a:t>round</a:t>
            </a:r>
          </a:p>
          <a:p>
            <a:r>
              <a:rPr lang="en-US" altLang="ko-KR" b="1" dirty="0"/>
              <a:t>‘Submit’: alternative to pressing enter. Answers must be submitted by clicking this button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78329-D391-EAE2-FE61-F2AD6E3B0F11}"/>
              </a:ext>
            </a:extLst>
          </p:cNvPr>
          <p:cNvSpPr txBox="1"/>
          <p:nvPr/>
        </p:nvSpPr>
        <p:spPr>
          <a:xfrm>
            <a:off x="7609114" y="231377"/>
            <a:ext cx="4196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For: Game Rounds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ADEAA6F-CCD7-6720-EC3A-CD7D62F8DF8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268.746"/>
                </p14:media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57"/>
    </mc:Choice>
    <mc:Fallback xmlns="">
      <p:transition spd="slow" advTm="26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940FE0-07E7-47D8-78DF-891BCB2B9045}"/>
              </a:ext>
            </a:extLst>
          </p:cNvPr>
          <p:cNvSpPr/>
          <p:nvPr/>
        </p:nvSpPr>
        <p:spPr>
          <a:xfrm>
            <a:off x="386066" y="523765"/>
            <a:ext cx="2810701" cy="8711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0322C6-7DEA-5810-5192-F2D72C59A0A0}"/>
              </a:ext>
            </a:extLst>
          </p:cNvPr>
          <p:cNvSpPr txBox="1"/>
          <p:nvPr/>
        </p:nvSpPr>
        <p:spPr>
          <a:xfrm>
            <a:off x="-2" y="665435"/>
            <a:ext cx="358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GameScreen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1FC32-0696-4692-B766-4AC3F9EBF6A2}"/>
              </a:ext>
            </a:extLst>
          </p:cNvPr>
          <p:cNvSpPr txBox="1"/>
          <p:nvPr/>
        </p:nvSpPr>
        <p:spPr>
          <a:xfrm>
            <a:off x="3647488" y="957822"/>
            <a:ext cx="4665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Corresponding Panel: Result</a:t>
            </a:r>
          </a:p>
          <a:p>
            <a:r>
              <a:rPr lang="en-US" altLang="ko-KR" b="1" dirty="0"/>
              <a:t>Shows 3 screens based on Round Scores:</a:t>
            </a:r>
          </a:p>
          <a:p>
            <a:endParaRPr lang="en-US" altLang="ko-KR" b="1" dirty="0"/>
          </a:p>
          <a:p>
            <a:pPr marL="342900" indent="-342900">
              <a:buAutoNum type="arabicParenR"/>
            </a:pPr>
            <a:r>
              <a:rPr lang="en-US" altLang="ko-KR" b="1" dirty="0"/>
              <a:t>You Win (Score is higher than other client) </a:t>
            </a:r>
          </a:p>
          <a:p>
            <a:r>
              <a:rPr lang="en-US" altLang="ko-KR" b="1" dirty="0"/>
              <a:t>2) You Lose… (Score is lower than other client) </a:t>
            </a:r>
          </a:p>
          <a:p>
            <a:r>
              <a:rPr lang="en-US" altLang="ko-KR" b="1" dirty="0"/>
              <a:t>3) You Draw (Score is equal to other client, only happens when total rounds are even)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218CB-5186-4FDA-8368-59506EE3E866}"/>
              </a:ext>
            </a:extLst>
          </p:cNvPr>
          <p:cNvSpPr txBox="1"/>
          <p:nvPr/>
        </p:nvSpPr>
        <p:spPr>
          <a:xfrm>
            <a:off x="7609114" y="231377"/>
            <a:ext cx="4196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For: Game Results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8C01D-8A93-92C6-AC92-52CA05FED62E}"/>
              </a:ext>
            </a:extLst>
          </p:cNvPr>
          <p:cNvSpPr txBox="1"/>
          <p:nvPr/>
        </p:nvSpPr>
        <p:spPr>
          <a:xfrm>
            <a:off x="3647488" y="4060722"/>
            <a:ext cx="4665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Additional Functions: </a:t>
            </a:r>
          </a:p>
          <a:p>
            <a:r>
              <a:rPr lang="en-US" altLang="ko-KR" b="1" dirty="0"/>
              <a:t>‘Quit’: when all rounds are played, exit the program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E70781-62D6-01CE-D4A2-2A070CE22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9"/>
    </mc:Choice>
    <mc:Fallback xmlns="">
      <p:transition spd="slow" advTm="14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A1DFC55-C3C7-4AB1-880D-19E601A82B70}"/>
              </a:ext>
            </a:extLst>
          </p:cNvPr>
          <p:cNvSpPr/>
          <p:nvPr/>
        </p:nvSpPr>
        <p:spPr>
          <a:xfrm rot="2700000">
            <a:off x="1433608" y="3170215"/>
            <a:ext cx="1229334" cy="1229334"/>
          </a:xfrm>
          <a:prstGeom prst="frame">
            <a:avLst>
              <a:gd name="adj1" fmla="val 61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래픽 7" descr="체크리스트 단색으로 채워진">
            <a:extLst>
              <a:ext uri="{FF2B5EF4-FFF2-40B4-BE49-F238E27FC236}">
                <a16:creationId xmlns:a16="http://schemas.microsoft.com/office/drawing/2014/main" id="{B68FD4BF-B717-41A5-B6ED-DB4FF7A19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34496" y="405388"/>
            <a:ext cx="1414175" cy="1414175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D81717-3FBF-4BB2-9D19-547B15BE9D6E}"/>
              </a:ext>
            </a:extLst>
          </p:cNvPr>
          <p:cNvSpPr txBox="1"/>
          <p:nvPr/>
        </p:nvSpPr>
        <p:spPr>
          <a:xfrm>
            <a:off x="5208708" y="758532"/>
            <a:ext cx="236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Contents</a:t>
            </a:r>
            <a:endParaRPr lang="ko-KR" altLang="en-US" sz="4000" b="1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5185DCE-FE09-4581-B960-4097286DC3F1}"/>
              </a:ext>
            </a:extLst>
          </p:cNvPr>
          <p:cNvSpPr/>
          <p:nvPr/>
        </p:nvSpPr>
        <p:spPr>
          <a:xfrm rot="2700000">
            <a:off x="4146328" y="3170214"/>
            <a:ext cx="1229334" cy="1229334"/>
          </a:xfrm>
          <a:prstGeom prst="frame">
            <a:avLst>
              <a:gd name="adj1" fmla="val 61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A568A23D-9F03-4E8C-A8AC-70A186D5A603}"/>
              </a:ext>
            </a:extLst>
          </p:cNvPr>
          <p:cNvSpPr/>
          <p:nvPr/>
        </p:nvSpPr>
        <p:spPr>
          <a:xfrm rot="2700000">
            <a:off x="6859048" y="3170213"/>
            <a:ext cx="1229334" cy="1229334"/>
          </a:xfrm>
          <a:prstGeom prst="frame">
            <a:avLst>
              <a:gd name="adj1" fmla="val 61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78106219-316F-41EE-B80E-78B9465A604B}"/>
              </a:ext>
            </a:extLst>
          </p:cNvPr>
          <p:cNvSpPr/>
          <p:nvPr/>
        </p:nvSpPr>
        <p:spPr>
          <a:xfrm rot="2700000">
            <a:off x="9571768" y="3170212"/>
            <a:ext cx="1229334" cy="1229334"/>
          </a:xfrm>
          <a:prstGeom prst="frame">
            <a:avLst>
              <a:gd name="adj1" fmla="val 61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래픽 11" descr="체크 인 단색으로 채워진">
            <a:extLst>
              <a:ext uri="{FF2B5EF4-FFF2-40B4-BE49-F238E27FC236}">
                <a16:creationId xmlns:a16="http://schemas.microsoft.com/office/drawing/2014/main" id="{D2880FA4-76A6-4732-9D83-18381DC19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46612" y="3380090"/>
            <a:ext cx="809578" cy="809578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3A0D9D-C654-4DBC-9609-2FBF8B7E0DE6}"/>
              </a:ext>
            </a:extLst>
          </p:cNvPr>
          <p:cNvSpPr txBox="1"/>
          <p:nvPr/>
        </p:nvSpPr>
        <p:spPr>
          <a:xfrm>
            <a:off x="1349718" y="4891032"/>
            <a:ext cx="1397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Introduction</a:t>
            </a:r>
            <a:endParaRPr lang="ko-KR" altLang="en-US" sz="16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12A5C5-5FBD-4666-81FD-0D4B4401ED38}"/>
              </a:ext>
            </a:extLst>
          </p:cNvPr>
          <p:cNvSpPr txBox="1"/>
          <p:nvPr/>
        </p:nvSpPr>
        <p:spPr>
          <a:xfrm>
            <a:off x="904756" y="5427727"/>
            <a:ext cx="2244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Topic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05E59-7F39-4B7D-8D9F-DFE556F0AF4E}"/>
              </a:ext>
            </a:extLst>
          </p:cNvPr>
          <p:cNvSpPr txBox="1"/>
          <p:nvPr/>
        </p:nvSpPr>
        <p:spPr>
          <a:xfrm>
            <a:off x="904756" y="5753285"/>
            <a:ext cx="2244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Goal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65CE7-4273-421A-839B-26045A574CE5}"/>
              </a:ext>
            </a:extLst>
          </p:cNvPr>
          <p:cNvSpPr txBox="1"/>
          <p:nvPr/>
        </p:nvSpPr>
        <p:spPr>
          <a:xfrm>
            <a:off x="3939201" y="4891031"/>
            <a:ext cx="1643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Code Structure</a:t>
            </a:r>
            <a:endParaRPr lang="ko-KR" altLang="en-US" sz="16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F35A7D-A46F-411B-8A08-688F4B7982A5}"/>
              </a:ext>
            </a:extLst>
          </p:cNvPr>
          <p:cNvSpPr txBox="1"/>
          <p:nvPr/>
        </p:nvSpPr>
        <p:spPr>
          <a:xfrm>
            <a:off x="7091237" y="4891030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Demo</a:t>
            </a:r>
            <a:endParaRPr lang="ko-KR" altLang="en-US" sz="16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CD9B6E-6649-4056-B0AE-0B69DE0CC16F}"/>
              </a:ext>
            </a:extLst>
          </p:cNvPr>
          <p:cNvSpPr txBox="1"/>
          <p:nvPr/>
        </p:nvSpPr>
        <p:spPr>
          <a:xfrm>
            <a:off x="9424819" y="4891029"/>
            <a:ext cx="1523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Student’s role</a:t>
            </a:r>
            <a:endParaRPr lang="ko-KR" altLang="en-US" sz="16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A2CFF0-1D75-4621-9BE6-2A02A120DAF1}"/>
              </a:ext>
            </a:extLst>
          </p:cNvPr>
          <p:cNvSpPr txBox="1"/>
          <p:nvPr/>
        </p:nvSpPr>
        <p:spPr>
          <a:xfrm>
            <a:off x="6305430" y="5427727"/>
            <a:ext cx="2244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Player 1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7BA007-BFAF-4D2D-B91F-636F20FB9F96}"/>
              </a:ext>
            </a:extLst>
          </p:cNvPr>
          <p:cNvSpPr txBox="1"/>
          <p:nvPr/>
        </p:nvSpPr>
        <p:spPr>
          <a:xfrm>
            <a:off x="6305430" y="5753285"/>
            <a:ext cx="2244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Player 2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FE23D-44B2-DD22-6E78-C6584F3A239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18" y="3487275"/>
            <a:ext cx="1046440" cy="523220"/>
          </a:xfrm>
          <a:prstGeom prst="rect">
            <a:avLst/>
          </a:prstGeom>
          <a:noFill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8BFEC7-EF41-3F08-3350-4B14D4AE3AD2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801" y="2889229"/>
            <a:ext cx="1536991" cy="1536991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D6845C-9674-C281-47E4-988B8A741D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771" y="3373730"/>
            <a:ext cx="815107" cy="815938"/>
          </a:xfrm>
          <a:prstGeom prst="rect">
            <a:avLst/>
          </a:prstGeom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3A0A2C71-1722-8BC8-6EF9-A4B833464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49089" y="56481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97"/>
    </mc:Choice>
    <mc:Fallback xmlns="">
      <p:transition spd="slow" advTm="21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38BC5E-8221-927A-9EC0-3716A560C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082" y="829060"/>
            <a:ext cx="8434427" cy="6028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E145FF-1191-0D7C-EC1C-A3F39F4AA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270" y="1868578"/>
            <a:ext cx="7973449" cy="498942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4EE93D-E3B0-D183-A40F-83D0D2ACB1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8"/>
    </mc:Choice>
    <mc:Fallback xmlns="">
      <p:transition spd="slow" advTm="5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940FE0-07E7-47D8-78DF-891BCB2B9045}"/>
              </a:ext>
            </a:extLst>
          </p:cNvPr>
          <p:cNvSpPr/>
          <p:nvPr/>
        </p:nvSpPr>
        <p:spPr>
          <a:xfrm>
            <a:off x="386066" y="523765"/>
            <a:ext cx="2810701" cy="8711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0322C6-7DEA-5810-5192-F2D72C59A0A0}"/>
              </a:ext>
            </a:extLst>
          </p:cNvPr>
          <p:cNvSpPr txBox="1"/>
          <p:nvPr/>
        </p:nvSpPr>
        <p:spPr>
          <a:xfrm>
            <a:off x="-2" y="650047"/>
            <a:ext cx="358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841FEA4-A7F1-6650-706C-C5057CF41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6" y="3336608"/>
            <a:ext cx="12192000" cy="2711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D1FC32-0696-4692-B766-4AC3F9EBF6A2}"/>
              </a:ext>
            </a:extLst>
          </p:cNvPr>
          <p:cNvSpPr txBox="1"/>
          <p:nvPr/>
        </p:nvSpPr>
        <p:spPr>
          <a:xfrm>
            <a:off x="3647488" y="588491"/>
            <a:ext cx="466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Get sample examples from </a:t>
            </a:r>
            <a:r>
              <a:rPr lang="en-US" altLang="ko-KR" b="1" dirty="0" err="1"/>
              <a:t>animalList</a:t>
            </a:r>
            <a:r>
              <a:rPr lang="en-US" altLang="ko-KR" b="1" dirty="0"/>
              <a:t>, </a:t>
            </a:r>
            <a:r>
              <a:rPr lang="en-US" altLang="ko-KR" b="1" dirty="0" err="1"/>
              <a:t>cryList</a:t>
            </a:r>
            <a:r>
              <a:rPr lang="en-US" altLang="ko-KR" b="1" dirty="0"/>
              <a:t> show the player.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8610A-C3EC-1BDB-4109-116B07D25852}"/>
              </a:ext>
            </a:extLst>
          </p:cNvPr>
          <p:cNvSpPr txBox="1"/>
          <p:nvPr/>
        </p:nvSpPr>
        <p:spPr>
          <a:xfrm>
            <a:off x="3582833" y="1456495"/>
            <a:ext cx="4665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Additional Functions: </a:t>
            </a:r>
          </a:p>
          <a:p>
            <a:r>
              <a:rPr lang="en-US" altLang="ko-KR" b="1" dirty="0"/>
              <a:t>‘next’: show next example</a:t>
            </a:r>
          </a:p>
          <a:p>
            <a:r>
              <a:rPr lang="en-US" altLang="ko-KR" b="1" dirty="0"/>
              <a:t>‘before’: return to example just showed before</a:t>
            </a:r>
          </a:p>
          <a:p>
            <a:r>
              <a:rPr lang="en-US" altLang="ko-KR" b="1" dirty="0"/>
              <a:t>‘back’: go back to main screen </a:t>
            </a:r>
          </a:p>
          <a:p>
            <a:r>
              <a:rPr lang="en-US" altLang="ko-KR" b="1" dirty="0"/>
              <a:t>‘sound’: show player sound of animals</a:t>
            </a:r>
            <a:endParaRPr lang="ko-KR" altLang="en-US" b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FFF8A8D-80FA-EE8D-EAA1-90A06D503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99"/>
    </mc:Choice>
    <mc:Fallback xmlns="">
      <p:transition spd="slow" advTm="24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체크 인 단색으로 채워진">
            <a:extLst>
              <a:ext uri="{FF2B5EF4-FFF2-40B4-BE49-F238E27FC236}">
                <a16:creationId xmlns:a16="http://schemas.microsoft.com/office/drawing/2014/main" id="{702D6CFD-3362-4443-FD11-EDFCC942B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03723" y="1977818"/>
            <a:ext cx="1501886" cy="1501886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0B23EDB-E658-0894-5CAF-F7A68C73D9F2}"/>
              </a:ext>
            </a:extLst>
          </p:cNvPr>
          <p:cNvSpPr/>
          <p:nvPr/>
        </p:nvSpPr>
        <p:spPr>
          <a:xfrm rot="2700000">
            <a:off x="4696717" y="1422926"/>
            <a:ext cx="2715899" cy="2611670"/>
          </a:xfrm>
          <a:prstGeom prst="frame">
            <a:avLst>
              <a:gd name="adj1" fmla="val 61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1770B-FF5C-BB13-58DA-8737893945CA}"/>
              </a:ext>
            </a:extLst>
          </p:cNvPr>
          <p:cNvSpPr txBox="1"/>
          <p:nvPr/>
        </p:nvSpPr>
        <p:spPr>
          <a:xfrm>
            <a:off x="5493910" y="4917051"/>
            <a:ext cx="1204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Demo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FC3693D0-0A00-388C-3F27-88250A69F8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569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8"/>
    </mc:Choice>
    <mc:Fallback xmlns="">
      <p:transition spd="slow" advTm="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A1770B-FF5C-BB13-58DA-8737893945CA}"/>
              </a:ext>
            </a:extLst>
          </p:cNvPr>
          <p:cNvSpPr txBox="1"/>
          <p:nvPr/>
        </p:nvSpPr>
        <p:spPr>
          <a:xfrm>
            <a:off x="66592" y="67969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Demo</a:t>
            </a:r>
            <a:endParaRPr lang="ko-KR" altLang="en-US" sz="4000" b="1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자프실 demo3">
            <a:hlinkClick r:id="" action="ppaction://media"/>
            <a:extLst>
              <a:ext uri="{FF2B5EF4-FFF2-40B4-BE49-F238E27FC236}">
                <a16:creationId xmlns:a16="http://schemas.microsoft.com/office/drawing/2014/main" id="{E54617CD-BF4D-7F24-281C-CA22158FC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874" y="629090"/>
            <a:ext cx="11176000" cy="6163862"/>
          </a:xfrm>
          <a:prstGeom prst="rect">
            <a:avLst/>
          </a:prstGeom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54E2F577-030D-85B1-19DC-7695272603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81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58"/>
    </mc:Choice>
    <mc:Fallback xmlns="">
      <p:transition spd="slow" advTm="124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65" objId="2"/>
        <p14:stopEvt time="118344" objId="2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D04598-C692-06C2-F5A7-26093564F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18" y="1209383"/>
            <a:ext cx="7658764" cy="5418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11B7E-FC75-21A7-14BD-9A436C0740AA}"/>
              </a:ext>
            </a:extLst>
          </p:cNvPr>
          <p:cNvSpPr txBox="1"/>
          <p:nvPr/>
        </p:nvSpPr>
        <p:spPr>
          <a:xfrm>
            <a:off x="3737280" y="372769"/>
            <a:ext cx="4532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Screen for winner</a:t>
            </a:r>
            <a:endParaRPr lang="ko-KR" altLang="en-US" sz="4000" b="1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D43C7F44-2706-BBD1-A298-8B7AE80199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10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8"/>
    </mc:Choice>
    <mc:Fallback xmlns="">
      <p:transition spd="slow" advTm="8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1D5C9D-4E17-EC96-5FCE-B2208606B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83" y="1169906"/>
            <a:ext cx="7315834" cy="5220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A7C0F4-A3F1-494F-61F1-54D78CACB4B6}"/>
              </a:ext>
            </a:extLst>
          </p:cNvPr>
          <p:cNvSpPr txBox="1"/>
          <p:nvPr/>
        </p:nvSpPr>
        <p:spPr>
          <a:xfrm>
            <a:off x="3976929" y="372769"/>
            <a:ext cx="4053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Screen for loser</a:t>
            </a:r>
            <a:endParaRPr lang="ko-KR" altLang="en-US" sz="4000" b="1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D1A4AB3B-BAD9-4886-9DB9-0D6D36FB6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432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1"/>
    </mc:Choice>
    <mc:Fallback xmlns="">
      <p:transition spd="slow" advTm="12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A0B23EDB-E658-0894-5CAF-F7A68C73D9F2}"/>
              </a:ext>
            </a:extLst>
          </p:cNvPr>
          <p:cNvSpPr/>
          <p:nvPr/>
        </p:nvSpPr>
        <p:spPr>
          <a:xfrm rot="2700000">
            <a:off x="4696717" y="1422926"/>
            <a:ext cx="2715899" cy="2611670"/>
          </a:xfrm>
          <a:prstGeom prst="frame">
            <a:avLst>
              <a:gd name="adj1" fmla="val 61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1770B-FF5C-BB13-58DA-8737893945CA}"/>
              </a:ext>
            </a:extLst>
          </p:cNvPr>
          <p:cNvSpPr txBox="1"/>
          <p:nvPr/>
        </p:nvSpPr>
        <p:spPr>
          <a:xfrm>
            <a:off x="4787920" y="4917051"/>
            <a:ext cx="2616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Student’s Role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그림 18">
            <a:extLst>
              <a:ext uri="{FF2B5EF4-FFF2-40B4-BE49-F238E27FC236}">
                <a16:creationId xmlns:a16="http://schemas.microsoft.com/office/drawing/2014/main" id="{883AF88A-917A-F9A8-631D-DC79B3BEF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96" y="2059776"/>
            <a:ext cx="1336607" cy="133797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CF12443-FADF-C380-26CA-1F5D7A050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6"/>
    </mc:Choice>
    <mc:Fallback xmlns="">
      <p:transition spd="slow" advTm="6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874D7-0820-093F-44EB-6173DF3C5904}"/>
              </a:ext>
            </a:extLst>
          </p:cNvPr>
          <p:cNvSpPr txBox="1"/>
          <p:nvPr/>
        </p:nvSpPr>
        <p:spPr>
          <a:xfrm>
            <a:off x="4044946" y="155202"/>
            <a:ext cx="4767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7 </a:t>
            </a:r>
            <a:r>
              <a:rPr lang="ko-KR" altLang="en-US" sz="4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팀 </a:t>
            </a:r>
            <a:r>
              <a:rPr lang="en-US" altLang="ko-KR" sz="4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 </a:t>
            </a:r>
            <a:r>
              <a:rPr lang="en-US" altLang="ko-KR" sz="4000" b="1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CallofAnimal</a:t>
            </a:r>
            <a:endParaRPr lang="ko-KR" altLang="en-US" sz="40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BDA12-DB71-F845-4349-8390988565E7}"/>
              </a:ext>
            </a:extLst>
          </p:cNvPr>
          <p:cNvSpPr txBox="1"/>
          <p:nvPr/>
        </p:nvSpPr>
        <p:spPr>
          <a:xfrm>
            <a:off x="133346" y="863088"/>
            <a:ext cx="110807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20193104700 </a:t>
            </a:r>
            <a:r>
              <a:rPr lang="ko-KR" altLang="en-US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한용준</a:t>
            </a:r>
            <a:endParaRPr lang="en-US" altLang="ko-KR" sz="2000" b="1" u="sng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en-US" altLang="ko-KR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Gui</a:t>
            </a:r>
            <a:r>
              <a:rPr lang="ko-KR" altLang="en-US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구현</a:t>
            </a:r>
            <a:endParaRPr lang="en-US" altLang="ko-KR" sz="2000" b="1" u="sng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en-US" altLang="ko-KR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ppt,</a:t>
            </a:r>
            <a:r>
              <a:rPr lang="ko-KR" altLang="en-US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영상제작</a:t>
            </a:r>
            <a:endParaRPr lang="en-US" altLang="ko-KR" sz="2000" b="1" u="sng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en-US" altLang="ko-KR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Timer, </a:t>
            </a:r>
            <a:r>
              <a:rPr lang="en-US" altLang="ko-KR" sz="2000" b="1" u="sng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Gamescreen</a:t>
            </a:r>
            <a:r>
              <a:rPr lang="ko-KR" altLang="en-US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클래스 초안</a:t>
            </a:r>
            <a:endParaRPr lang="en-US" altLang="ko-KR" sz="2000" b="1" u="sng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endParaRPr lang="en-US" altLang="ko-KR" sz="2000" b="1" u="sng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en-US" altLang="ko-KR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2020315118 </a:t>
            </a:r>
            <a:r>
              <a:rPr lang="ko-KR" altLang="en-US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강민규 </a:t>
            </a:r>
            <a:endParaRPr lang="en-US" altLang="ko-KR" sz="2000" b="1" u="sng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en-US" altLang="ko-KR" sz="2000" b="1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Gamescreen</a:t>
            </a:r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서브 클래스 초안</a:t>
            </a:r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( Setting, Host, Client)</a:t>
            </a:r>
          </a:p>
          <a:p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소켓 프레임워크</a:t>
            </a:r>
            <a:endParaRPr lang="en-US" altLang="ko-KR" sz="20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테스팅 및 디버깅 </a:t>
            </a:r>
            <a:endParaRPr lang="en-US" altLang="ko-KR" sz="20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Class Diagram </a:t>
            </a:r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수정</a:t>
            </a:r>
            <a:endParaRPr lang="en-US" altLang="ko-KR" sz="20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Ppt </a:t>
            </a:r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수정 </a:t>
            </a:r>
            <a:endParaRPr lang="en-US" altLang="ko-KR" sz="20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endParaRPr lang="en-US" altLang="ko-KR" sz="20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en-US" altLang="ko-KR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2020311661 </a:t>
            </a:r>
            <a:r>
              <a:rPr lang="ko-KR" altLang="en-US" sz="2000" b="1" u="sng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전민규</a:t>
            </a:r>
            <a:endParaRPr lang="en-US" altLang="ko-KR" sz="2000" b="1" u="sng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리소스 수집</a:t>
            </a:r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, </a:t>
            </a:r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가공</a:t>
            </a:r>
          </a:p>
          <a:p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전체적인 </a:t>
            </a:r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Gui </a:t>
            </a:r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구현 및 조율</a:t>
            </a:r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(Title, Answer, </a:t>
            </a:r>
            <a:r>
              <a:rPr lang="en-US" altLang="ko-KR" sz="2000" b="1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Gamescreen</a:t>
            </a:r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panel </a:t>
            </a:r>
            <a:r>
              <a:rPr lang="ko-KR" altLang="en-US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등</a:t>
            </a:r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)</a:t>
            </a:r>
          </a:p>
          <a:p>
            <a:r>
              <a:rPr lang="en-US" altLang="ko-KR" sz="2000" b="1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Aniaml</a:t>
            </a:r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, </a:t>
            </a:r>
            <a:r>
              <a:rPr lang="en-US" altLang="ko-KR" sz="2000" b="1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RAndom</a:t>
            </a:r>
            <a:r>
              <a:rPr lang="en-US" altLang="ko-KR" sz="2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ko-KR" altLang="en-US" sz="2000" b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클래스 초안</a:t>
            </a:r>
            <a:endParaRPr lang="ko-KR" altLang="en-US" sz="20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E92D90AE-D344-5EAB-323A-F50971910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74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2"/>
    </mc:Choice>
    <mc:Fallback xmlns="">
      <p:transition spd="slow" advTm="19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A1DFC55-C3C7-4AB1-880D-19E601A82B70}"/>
              </a:ext>
            </a:extLst>
          </p:cNvPr>
          <p:cNvSpPr/>
          <p:nvPr/>
        </p:nvSpPr>
        <p:spPr>
          <a:xfrm rot="2700000">
            <a:off x="4696717" y="1422926"/>
            <a:ext cx="2715899" cy="2611670"/>
          </a:xfrm>
          <a:prstGeom prst="frame">
            <a:avLst>
              <a:gd name="adj1" fmla="val 61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D81717-3FBF-4BB2-9D19-547B15BE9D6E}"/>
              </a:ext>
            </a:extLst>
          </p:cNvPr>
          <p:cNvSpPr txBox="1"/>
          <p:nvPr/>
        </p:nvSpPr>
        <p:spPr>
          <a:xfrm>
            <a:off x="4942542" y="4815187"/>
            <a:ext cx="2306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Introduction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Xbox Wireless Controller-Black">
                <a:extLst>
                  <a:ext uri="{FF2B5EF4-FFF2-40B4-BE49-F238E27FC236}">
                    <a16:creationId xmlns:a16="http://schemas.microsoft.com/office/drawing/2014/main" id="{D5461FDB-2D11-5C46-E057-14D99CDD1D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9253853"/>
                  </p:ext>
                </p:extLst>
              </p:nvPr>
            </p:nvGraphicFramePr>
            <p:xfrm>
              <a:off x="5018585" y="1429008"/>
              <a:ext cx="2328144" cy="21898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28144" cy="2189838"/>
                    </a:xfrm>
                    <a:prstGeom prst="rect">
                      <a:avLst/>
                    </a:prstGeom>
                  </am3d:spPr>
                  <am3d:camera>
                    <am3d:pos x="0" y="0" z="61246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65670" ay="-3301213" az="-105241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15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Xbox Wireless Controller-Black">
                <a:extLst>
                  <a:ext uri="{FF2B5EF4-FFF2-40B4-BE49-F238E27FC236}">
                    <a16:creationId xmlns:a16="http://schemas.microsoft.com/office/drawing/2014/main" id="{D5461FDB-2D11-5C46-E057-14D99CDD1D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8585" y="1429008"/>
                <a:ext cx="2328144" cy="218983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B8D1E2D7-5D09-AA27-019E-1D72E8797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0866" y="53384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67"/>
    </mc:Choice>
    <mc:Fallback xmlns="">
      <p:transition spd="slow" advTm="31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2A1674-3D8E-30C5-42C6-1560FBA8C6DD}"/>
              </a:ext>
            </a:extLst>
          </p:cNvPr>
          <p:cNvSpPr/>
          <p:nvPr/>
        </p:nvSpPr>
        <p:spPr>
          <a:xfrm>
            <a:off x="1088657" y="4577176"/>
            <a:ext cx="4474871" cy="5857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3DB9431-5294-9F36-2689-8D2B39EC6295}"/>
              </a:ext>
            </a:extLst>
          </p:cNvPr>
          <p:cNvSpPr/>
          <p:nvPr/>
        </p:nvSpPr>
        <p:spPr>
          <a:xfrm>
            <a:off x="1088657" y="3745327"/>
            <a:ext cx="4474871" cy="5857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A18730-7DD0-99BB-520E-8535EAF27CF3}"/>
              </a:ext>
            </a:extLst>
          </p:cNvPr>
          <p:cNvSpPr/>
          <p:nvPr/>
        </p:nvSpPr>
        <p:spPr>
          <a:xfrm>
            <a:off x="1088657" y="2872667"/>
            <a:ext cx="4474871" cy="5857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4D5F158-E612-430E-A766-47802501337B}"/>
              </a:ext>
            </a:extLst>
          </p:cNvPr>
          <p:cNvSpPr/>
          <p:nvPr/>
        </p:nvSpPr>
        <p:spPr>
          <a:xfrm>
            <a:off x="1105775" y="2062293"/>
            <a:ext cx="4474871" cy="5857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AD1A85D8-626F-4DD2-89CB-C98527E51EE0}"/>
              </a:ext>
            </a:extLst>
          </p:cNvPr>
          <p:cNvSpPr/>
          <p:nvPr/>
        </p:nvSpPr>
        <p:spPr>
          <a:xfrm flipV="1">
            <a:off x="3996354" y="0"/>
            <a:ext cx="3971021" cy="6858000"/>
          </a:xfrm>
          <a:prstGeom prst="parallelogram">
            <a:avLst>
              <a:gd name="adj" fmla="val 74891"/>
            </a:avLst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9798D324-100E-433A-8599-41E22335F65E}"/>
              </a:ext>
            </a:extLst>
          </p:cNvPr>
          <p:cNvSpPr/>
          <p:nvPr/>
        </p:nvSpPr>
        <p:spPr>
          <a:xfrm flipV="1">
            <a:off x="2505686" y="0"/>
            <a:ext cx="3971021" cy="6858000"/>
          </a:xfrm>
          <a:prstGeom prst="parallelogram">
            <a:avLst>
              <a:gd name="adj" fmla="val 74891"/>
            </a:avLst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A8C39-588A-4653-BF34-5E3CA7FD6F7F}"/>
              </a:ext>
            </a:extLst>
          </p:cNvPr>
          <p:cNvSpPr txBox="1"/>
          <p:nvPr/>
        </p:nvSpPr>
        <p:spPr>
          <a:xfrm>
            <a:off x="1105775" y="2138110"/>
            <a:ext cx="465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ko-KR" altLang="en-US" sz="1400" b="1" dirty="0">
                <a:latin typeface="+mn-ea"/>
                <a:ea typeface="+mn-ea"/>
              </a:rPr>
              <a:t>랜덤으로 화면에 나오는 동물 사진을 보고 동물의 이름을 상대보다 먼저 입력 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16" name="그래픽 15" descr="오른쪽 캐럿 윤곽선">
            <a:extLst>
              <a:ext uri="{FF2B5EF4-FFF2-40B4-BE49-F238E27FC236}">
                <a16:creationId xmlns:a16="http://schemas.microsoft.com/office/drawing/2014/main" id="{93360AE9-3E75-48D8-A33A-6171547DD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08" y="3058474"/>
            <a:ext cx="1071563" cy="1071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EF4126-14B7-D86D-9CE1-E227FF9EE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96" y="1860512"/>
            <a:ext cx="5277294" cy="3302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A3FF8-DF08-D38D-1EAD-4A32E73469C4}"/>
              </a:ext>
            </a:extLst>
          </p:cNvPr>
          <p:cNvSpPr txBox="1"/>
          <p:nvPr/>
        </p:nvSpPr>
        <p:spPr>
          <a:xfrm>
            <a:off x="1105775" y="3005395"/>
            <a:ext cx="465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ko-KR" altLang="en-US" sz="1400" b="1" dirty="0">
                <a:latin typeface="+mn-ea"/>
                <a:ea typeface="+mn-ea"/>
              </a:rPr>
              <a:t>플레이어가 설정한 라운드 수 만큼 게임 판 수 진행 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4AD32-A2F1-AC42-2372-AD1D6EB2E615}"/>
              </a:ext>
            </a:extLst>
          </p:cNvPr>
          <p:cNvSpPr txBox="1"/>
          <p:nvPr/>
        </p:nvSpPr>
        <p:spPr>
          <a:xfrm>
            <a:off x="1073822" y="3790640"/>
            <a:ext cx="465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ko-KR" altLang="en-US" sz="1400" b="1" dirty="0">
                <a:latin typeface="+mn-ea"/>
                <a:ea typeface="+mn-ea"/>
              </a:rPr>
              <a:t>각 라운드마다 시간제한 안에 두 플레이어가 답을 내지 못하면 무승부로 결정 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DF586F-87A7-5E35-00EE-E10B55B146B7}"/>
              </a:ext>
            </a:extLst>
          </p:cNvPr>
          <p:cNvSpPr txBox="1"/>
          <p:nvPr/>
        </p:nvSpPr>
        <p:spPr>
          <a:xfrm>
            <a:off x="1025109" y="4608657"/>
            <a:ext cx="465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ko-KR" altLang="en-US" sz="1400" b="1" dirty="0">
                <a:latin typeface="+mn-ea"/>
                <a:ea typeface="+mn-ea"/>
              </a:rPr>
              <a:t>정답을 맞추거나 무승부시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r>
              <a:rPr lang="ko-KR" altLang="en-US" sz="1400" b="1" dirty="0">
                <a:latin typeface="+mn-ea"/>
                <a:ea typeface="+mn-ea"/>
              </a:rPr>
              <a:t>해당 동물의 울음소리를 들려주며 채팅 화면에 답을 알려줌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F682DC-84E5-548D-BC09-C5A0AE41A091}"/>
              </a:ext>
            </a:extLst>
          </p:cNvPr>
          <p:cNvSpPr/>
          <p:nvPr/>
        </p:nvSpPr>
        <p:spPr>
          <a:xfrm>
            <a:off x="912694" y="1018463"/>
            <a:ext cx="9542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Speed Game: </a:t>
            </a:r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Call of Animal 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30E1B863-535A-1D6B-5EDE-1140E387B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87784" y="57613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79"/>
    </mc:Choice>
    <mc:Fallback xmlns="">
      <p:transition spd="slow" advTm="40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33977D22-A3EC-4EA1-89C6-521752B4BA77}"/>
              </a:ext>
            </a:extLst>
          </p:cNvPr>
          <p:cNvSpPr/>
          <p:nvPr/>
        </p:nvSpPr>
        <p:spPr>
          <a:xfrm>
            <a:off x="1853771" y="3380125"/>
            <a:ext cx="1823234" cy="182323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D81717-3FBF-4BB2-9D19-547B15BE9D6E}"/>
              </a:ext>
            </a:extLst>
          </p:cNvPr>
          <p:cNvSpPr txBox="1"/>
          <p:nvPr/>
        </p:nvSpPr>
        <p:spPr>
          <a:xfrm>
            <a:off x="2765388" y="113846"/>
            <a:ext cx="3386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ROUND 1</a:t>
            </a:r>
            <a:endParaRPr lang="ko-KR" altLang="en-US" sz="54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82315F-D757-4DBB-A981-E0572909CFEC}"/>
              </a:ext>
            </a:extLst>
          </p:cNvPr>
          <p:cNvSpPr txBox="1"/>
          <p:nvPr/>
        </p:nvSpPr>
        <p:spPr>
          <a:xfrm>
            <a:off x="2062645" y="4060909"/>
            <a:ext cx="444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PLAYER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1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3B5306-2292-42FC-0CD9-101C821EA3CD}"/>
              </a:ext>
            </a:extLst>
          </p:cNvPr>
          <p:cNvSpPr/>
          <p:nvPr/>
        </p:nvSpPr>
        <p:spPr>
          <a:xfrm>
            <a:off x="8397735" y="3321616"/>
            <a:ext cx="1823234" cy="182323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6FDBA-B9BD-C47B-A00E-611DA27098EE}"/>
              </a:ext>
            </a:extLst>
          </p:cNvPr>
          <p:cNvSpPr txBox="1"/>
          <p:nvPr/>
        </p:nvSpPr>
        <p:spPr>
          <a:xfrm>
            <a:off x="8597372" y="4060908"/>
            <a:ext cx="444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PLAYER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2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D2CF63-FAD8-85CD-A5AC-36893DDBB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5" y="819604"/>
            <a:ext cx="3810000" cy="2695575"/>
          </a:xfrm>
          <a:prstGeom prst="rect">
            <a:avLst/>
          </a:prstGeom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FE4417D5-DD25-0AC1-DF19-F7210DCCA631}"/>
              </a:ext>
            </a:extLst>
          </p:cNvPr>
          <p:cNvSpPr/>
          <p:nvPr/>
        </p:nvSpPr>
        <p:spPr>
          <a:xfrm>
            <a:off x="2765388" y="1923518"/>
            <a:ext cx="1591572" cy="128803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F14E3-B35F-167D-EAEC-EAE39B52E62E}"/>
              </a:ext>
            </a:extLst>
          </p:cNvPr>
          <p:cNvSpPr txBox="1"/>
          <p:nvPr/>
        </p:nvSpPr>
        <p:spPr>
          <a:xfrm>
            <a:off x="2917373" y="2322430"/>
            <a:ext cx="233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Rabbit  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55A23-ADF6-AE88-B655-E64B45C543B2}"/>
              </a:ext>
            </a:extLst>
          </p:cNvPr>
          <p:cNvSpPr txBox="1"/>
          <p:nvPr/>
        </p:nvSpPr>
        <p:spPr>
          <a:xfrm>
            <a:off x="6554459" y="113846"/>
            <a:ext cx="4112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TIME: 30sec</a:t>
            </a:r>
            <a:endParaRPr lang="ko-KR" altLang="en-US" sz="54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02AC4197-71D5-735F-9AA5-3E3C8104A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1989" y="57125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3"/>
    </mc:Choice>
    <mc:Fallback xmlns="">
      <p:transition spd="slow" advTm="16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33977D22-A3EC-4EA1-89C6-521752B4BA77}"/>
              </a:ext>
            </a:extLst>
          </p:cNvPr>
          <p:cNvSpPr/>
          <p:nvPr/>
        </p:nvSpPr>
        <p:spPr>
          <a:xfrm>
            <a:off x="1752175" y="3380125"/>
            <a:ext cx="1823234" cy="182323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D81717-3FBF-4BB2-9D19-547B15BE9D6E}"/>
              </a:ext>
            </a:extLst>
          </p:cNvPr>
          <p:cNvSpPr txBox="1"/>
          <p:nvPr/>
        </p:nvSpPr>
        <p:spPr>
          <a:xfrm>
            <a:off x="4882160" y="85074"/>
            <a:ext cx="2741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ROUND</a:t>
            </a:r>
            <a:endParaRPr lang="ko-KR" altLang="en-US" sz="54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82315F-D757-4DBB-A981-E0572909CFEC}"/>
              </a:ext>
            </a:extLst>
          </p:cNvPr>
          <p:cNvSpPr txBox="1"/>
          <p:nvPr/>
        </p:nvSpPr>
        <p:spPr>
          <a:xfrm>
            <a:off x="2007229" y="4060909"/>
            <a:ext cx="444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PLAYER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1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3B5306-2292-42FC-0CD9-101C821EA3CD}"/>
              </a:ext>
            </a:extLst>
          </p:cNvPr>
          <p:cNvSpPr/>
          <p:nvPr/>
        </p:nvSpPr>
        <p:spPr>
          <a:xfrm>
            <a:off x="8397735" y="3321616"/>
            <a:ext cx="1823234" cy="182323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6FDBA-B9BD-C47B-A00E-611DA27098EE}"/>
              </a:ext>
            </a:extLst>
          </p:cNvPr>
          <p:cNvSpPr txBox="1"/>
          <p:nvPr/>
        </p:nvSpPr>
        <p:spPr>
          <a:xfrm>
            <a:off x="8597372" y="4014728"/>
            <a:ext cx="444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PLAYER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2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D2CF63-FAD8-85CD-A5AC-36893DDBB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5" y="819604"/>
            <a:ext cx="3810000" cy="2695575"/>
          </a:xfrm>
          <a:prstGeom prst="rect">
            <a:avLst/>
          </a:prstGeom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FE4417D5-DD25-0AC1-DF19-F7210DCCA631}"/>
              </a:ext>
            </a:extLst>
          </p:cNvPr>
          <p:cNvSpPr/>
          <p:nvPr/>
        </p:nvSpPr>
        <p:spPr>
          <a:xfrm>
            <a:off x="7135703" y="819604"/>
            <a:ext cx="1914104" cy="1456645"/>
          </a:xfrm>
          <a:prstGeom prst="wedgeEllipseCallout">
            <a:avLst>
              <a:gd name="adj1" fmla="val -56643"/>
              <a:gd name="adj2" fmla="val 425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F14E3-B35F-167D-EAEC-EAE39B52E62E}"/>
              </a:ext>
            </a:extLst>
          </p:cNvPr>
          <p:cNvSpPr txBox="1"/>
          <p:nvPr/>
        </p:nvSpPr>
        <p:spPr>
          <a:xfrm>
            <a:off x="7228676" y="1126724"/>
            <a:ext cx="233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…..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울음소리</a:t>
            </a:r>
            <a:r>
              <a:rPr lang="en-US" altLang="ko-KR" sz="1600" b="1" dirty="0"/>
              <a:t>)  </a:t>
            </a:r>
            <a:endParaRPr lang="ko-KR" altLang="en-US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FC7415-4869-DD24-C348-91CE849E52FA}"/>
              </a:ext>
            </a:extLst>
          </p:cNvPr>
          <p:cNvSpPr/>
          <p:nvPr/>
        </p:nvSpPr>
        <p:spPr>
          <a:xfrm>
            <a:off x="3608863" y="3822299"/>
            <a:ext cx="4857015" cy="9541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Player 1 WIN!</a:t>
            </a:r>
          </a:p>
        </p:txBody>
      </p:sp>
      <p:pic>
        <p:nvPicPr>
          <p:cNvPr id="4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78CE6C3B-F881-95DD-EDD4-53D51A50B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5666" y="58155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4"/>
    </mc:Choice>
    <mc:Fallback xmlns="">
      <p:transition spd="slow" advTm="10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33977D22-A3EC-4EA1-89C6-521752B4BA77}"/>
              </a:ext>
            </a:extLst>
          </p:cNvPr>
          <p:cNvSpPr/>
          <p:nvPr/>
        </p:nvSpPr>
        <p:spPr>
          <a:xfrm>
            <a:off x="1853771" y="3380125"/>
            <a:ext cx="1823234" cy="182323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D81717-3FBF-4BB2-9D19-547B15BE9D6E}"/>
              </a:ext>
            </a:extLst>
          </p:cNvPr>
          <p:cNvSpPr txBox="1"/>
          <p:nvPr/>
        </p:nvSpPr>
        <p:spPr>
          <a:xfrm>
            <a:off x="2387181" y="155202"/>
            <a:ext cx="8082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NO ANSWER SUBMIT IN 30 SEC</a:t>
            </a:r>
            <a:endParaRPr lang="ko-KR" altLang="en-US" sz="40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82315F-D757-4DBB-A981-E0572909CFEC}"/>
              </a:ext>
            </a:extLst>
          </p:cNvPr>
          <p:cNvSpPr txBox="1"/>
          <p:nvPr/>
        </p:nvSpPr>
        <p:spPr>
          <a:xfrm>
            <a:off x="2062645" y="4060909"/>
            <a:ext cx="444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PLAYER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1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3B5306-2292-42FC-0CD9-101C821EA3CD}"/>
              </a:ext>
            </a:extLst>
          </p:cNvPr>
          <p:cNvSpPr/>
          <p:nvPr/>
        </p:nvSpPr>
        <p:spPr>
          <a:xfrm>
            <a:off x="8397735" y="3321616"/>
            <a:ext cx="1823234" cy="182323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E6FDBA-B9BD-C47B-A00E-611DA27098EE}"/>
              </a:ext>
            </a:extLst>
          </p:cNvPr>
          <p:cNvSpPr txBox="1"/>
          <p:nvPr/>
        </p:nvSpPr>
        <p:spPr>
          <a:xfrm>
            <a:off x="8597372" y="4060908"/>
            <a:ext cx="444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PLAYER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2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D2CF63-FAD8-85CD-A5AC-36893DDBB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5" y="819604"/>
            <a:ext cx="3810000" cy="26955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8D28FA-7221-A3B1-CDFC-4DBEF34FDA82}"/>
              </a:ext>
            </a:extLst>
          </p:cNvPr>
          <p:cNvSpPr/>
          <p:nvPr/>
        </p:nvSpPr>
        <p:spPr>
          <a:xfrm>
            <a:off x="3587867" y="3756147"/>
            <a:ext cx="4857015" cy="9541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DRAW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FD905F4D-1240-1C4E-0BA9-1EACDAF3CA89}"/>
              </a:ext>
            </a:extLst>
          </p:cNvPr>
          <p:cNvSpPr/>
          <p:nvPr/>
        </p:nvSpPr>
        <p:spPr>
          <a:xfrm>
            <a:off x="7135703" y="819604"/>
            <a:ext cx="1914104" cy="1456645"/>
          </a:xfrm>
          <a:prstGeom prst="wedgeEllipseCallout">
            <a:avLst>
              <a:gd name="adj1" fmla="val -56643"/>
              <a:gd name="adj2" fmla="val 425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BD75C-E43F-318F-693D-06AE5F954315}"/>
              </a:ext>
            </a:extLst>
          </p:cNvPr>
          <p:cNvSpPr txBox="1"/>
          <p:nvPr/>
        </p:nvSpPr>
        <p:spPr>
          <a:xfrm>
            <a:off x="7228676" y="1189930"/>
            <a:ext cx="233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…..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울음소리</a:t>
            </a:r>
            <a:r>
              <a:rPr lang="en-US" altLang="ko-KR" sz="1600" b="1" dirty="0"/>
              <a:t>)  </a:t>
            </a:r>
            <a:endParaRPr lang="ko-KR" altLang="en-US" sz="1600" b="1" dirty="0"/>
          </a:p>
        </p:txBody>
      </p:sp>
      <p:pic>
        <p:nvPicPr>
          <p:cNvPr id="8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1EB67CBC-B958-8579-3B79-2B58FF08F4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95360" y="56404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9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1"/>
    </mc:Choice>
    <mc:Fallback xmlns="">
      <p:transition spd="slow" advTm="13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BD81717-3FBF-4BB2-9D19-547B15BE9D6E}"/>
              </a:ext>
            </a:extLst>
          </p:cNvPr>
          <p:cNvSpPr txBox="1"/>
          <p:nvPr/>
        </p:nvSpPr>
        <p:spPr>
          <a:xfrm>
            <a:off x="5164516" y="403862"/>
            <a:ext cx="1506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en-US" altLang="ko-KR" sz="4800" dirty="0"/>
              <a:t>Goal</a:t>
            </a:r>
            <a:endParaRPr lang="ko-KR" altLang="en-US" sz="4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411F66-778B-F264-1E00-436AD571B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36" y="2152072"/>
            <a:ext cx="12616872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30E585-6BF4-8DEF-F872-E9F7459A447A}"/>
              </a:ext>
            </a:extLst>
          </p:cNvPr>
          <p:cNvSpPr/>
          <p:nvPr/>
        </p:nvSpPr>
        <p:spPr>
          <a:xfrm>
            <a:off x="2460435" y="1644073"/>
            <a:ext cx="2120801" cy="27182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EC4146-8489-9A4C-F7D1-062236C317B1}"/>
              </a:ext>
            </a:extLst>
          </p:cNvPr>
          <p:cNvSpPr/>
          <p:nvPr/>
        </p:nvSpPr>
        <p:spPr>
          <a:xfrm>
            <a:off x="7254107" y="1644073"/>
            <a:ext cx="2120801" cy="27182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D9C717-A039-F220-E781-EC1F9C408BBD}"/>
              </a:ext>
            </a:extLst>
          </p:cNvPr>
          <p:cNvSpPr/>
          <p:nvPr/>
        </p:nvSpPr>
        <p:spPr>
          <a:xfrm>
            <a:off x="7446320" y="2530610"/>
            <a:ext cx="17363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영어학습과</a:t>
            </a:r>
            <a:br>
              <a: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순발력 향상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E2B021-E0B9-9E0A-7455-B4BBA76CCA28}"/>
              </a:ext>
            </a:extLst>
          </p:cNvPr>
          <p:cNvSpPr/>
          <p:nvPr/>
        </p:nvSpPr>
        <p:spPr>
          <a:xfrm>
            <a:off x="2571799" y="2413337"/>
            <a:ext cx="189807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간접적인 동물의 모습과 울음소리 체험</a:t>
            </a:r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</a:p>
        </p:txBody>
      </p:sp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DCB35445-535A-8412-0A6C-F8532783909F}"/>
              </a:ext>
            </a:extLst>
          </p:cNvPr>
          <p:cNvSpPr/>
          <p:nvPr/>
        </p:nvSpPr>
        <p:spPr>
          <a:xfrm>
            <a:off x="5051565" y="2033288"/>
            <a:ext cx="1732213" cy="1939790"/>
          </a:xfrm>
          <a:prstGeom prst="mathPlus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A1B4BDA8-21C4-54BC-BBC9-0504FDB59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3972" y="53373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96"/>
    </mc:Choice>
    <mc:Fallback xmlns="">
      <p:transition spd="slow" advTm="42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1A1DFC55-C3C7-4AB1-880D-19E601A82B70}"/>
              </a:ext>
            </a:extLst>
          </p:cNvPr>
          <p:cNvSpPr/>
          <p:nvPr/>
        </p:nvSpPr>
        <p:spPr>
          <a:xfrm rot="2700000">
            <a:off x="4696717" y="1422926"/>
            <a:ext cx="2715899" cy="2611670"/>
          </a:xfrm>
          <a:prstGeom prst="frame">
            <a:avLst>
              <a:gd name="adj1" fmla="val 61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D81717-3FBF-4BB2-9D19-547B15BE9D6E}"/>
              </a:ext>
            </a:extLst>
          </p:cNvPr>
          <p:cNvSpPr txBox="1"/>
          <p:nvPr/>
        </p:nvSpPr>
        <p:spPr>
          <a:xfrm>
            <a:off x="4724277" y="4815187"/>
            <a:ext cx="2743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Code Structure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87339F-313E-8231-C4D8-ABE86599E10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37" y="845180"/>
            <a:ext cx="3203656" cy="3203656"/>
          </a:xfrm>
          <a:prstGeom prst="rect">
            <a:avLst/>
          </a:prstGeom>
          <a:noFill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D7C1E0-D48D-9971-4DDB-5197A8738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3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1"/>
    </mc:Choice>
    <mc:Fallback xmlns="">
      <p:transition spd="slow" advTm="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676</Words>
  <Application>Microsoft Office PowerPoint</Application>
  <PresentationFormat>와이드스크린</PresentationFormat>
  <Paragraphs>147</Paragraphs>
  <Slides>27</Slides>
  <Notes>0</Notes>
  <HiddenSlides>0</HiddenSlides>
  <MMClips>28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나눔고딕</vt:lpstr>
      <vt:lpstr>맑은 고딕</vt:lpstr>
      <vt:lpstr>Aharoni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조현욱</dc:creator>
  <cp:lastModifiedBy>한 용준</cp:lastModifiedBy>
  <cp:revision>175</cp:revision>
  <dcterms:created xsi:type="dcterms:W3CDTF">2021-04-05T12:31:59Z</dcterms:created>
  <dcterms:modified xsi:type="dcterms:W3CDTF">2023-06-11T10:24:49Z</dcterms:modified>
</cp:coreProperties>
</file>